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Nuni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AAF884-9E2E-4039-B17D-CF322466D339}">
  <a:tblStyle styleId="{CDAAF884-9E2E-4039-B17D-CF322466D3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8d31dfa2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8d31dfa2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8d31dfa2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8d31dfa2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8d31dfa2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8d31dfa2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88f3665f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88f3665f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88f3665f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88f3665f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88f3665f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88f3665f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8d31dfa2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8d31dfa2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8d31dfa2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8d31dfa2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88f3665f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88f3665f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8d31dfa2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8d31dfa2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8d31dfa2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8d31dfa2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reg_hand@mcpsmd.org" TargetMode="External"/><Relationship Id="rId7" Type="http://schemas.openxmlformats.org/officeDocument/2006/relationships/hyperlink" Target="mailto:nelly.boishin@mcpsmd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ramon_n_snow@mcpsmd.org" TargetMode="External"/><Relationship Id="rId5" Type="http://schemas.openxmlformats.org/officeDocument/2006/relationships/hyperlink" Target="mailto:barbara_j_martin@mcpsmd.org" TargetMode="External"/><Relationship Id="rId4" Type="http://schemas.openxmlformats.org/officeDocument/2006/relationships/hyperlink" Target="mailto:melissa_m_nagy@mcpsmd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of 2025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Course Selection for 9th grade</a:t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5" y="0"/>
            <a:ext cx="8996875" cy="497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Requests: Helpful Hints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Do not hit enter. If you hit enter too many times your course requests will be locked and someone from school will need to unlock them.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If Chrome does not work, try using Microsoft Edge or another web browser.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You can also try putting requests in using your phone.</a:t>
            </a: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Requests</a:t>
            </a:r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Course requests must be complete by 02/12/2021.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If your child is accepted into a magnet program, his/her course requests will be adjusted.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Please reach out to your child’s counselor if you have any questions.</a:t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your child’s counselor?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943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F9000"/>
              </a:buClr>
              <a:buSzPts val="261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Mr. Greg Hand,    		A-Diz 		</a:t>
            </a:r>
            <a:r>
              <a:rPr lang="en" sz="1800" u="sng">
                <a:solidFill>
                  <a:srgbClr val="3085ED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greg_hand@mcpsmd.org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61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Mrs. Melissa Nagy  		Dj-Kil		</a:t>
            </a:r>
            <a:r>
              <a:rPr lang="en" sz="1800" u="sng">
                <a:solidFill>
                  <a:srgbClr val="3085ED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melissa_m_nagy@mcpsmd.org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61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Mrs. Barbara Martin	Kim-Md		</a:t>
            </a:r>
            <a:r>
              <a:rPr lang="en" sz="1800" u="sng">
                <a:solidFill>
                  <a:srgbClr val="3085ED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barbara_j_martin@mcpsmd.org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61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Mr.  Ramon Snow		Me-Shez		</a:t>
            </a:r>
            <a:r>
              <a:rPr lang="en" sz="1800" u="sng">
                <a:solidFill>
                  <a:srgbClr val="3085ED"/>
                </a:solidFill>
                <a:latin typeface="Corbel"/>
                <a:ea typeface="Corbel"/>
                <a:cs typeface="Corbel"/>
                <a:sym typeface="Corbe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ramon_n_snow@mcpsmd.org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61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Ms. Nelly Boishin		Shi-Z		</a:t>
            </a:r>
            <a:r>
              <a:rPr lang="en" sz="1800" u="sng">
                <a:solidFill>
                  <a:srgbClr val="3085ED"/>
                </a:solidFill>
                <a:latin typeface="Corbel"/>
                <a:ea typeface="Corbel"/>
                <a:cs typeface="Corbel"/>
                <a:sym typeface="Corbe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nelly.boishin@mcpsmd.net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304700"/>
            <a:ext cx="75057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Maryland Graduation Requirements</a:t>
            </a:r>
            <a:endParaRPr/>
          </a:p>
        </p:txBody>
      </p:sp>
      <p:graphicFrame>
        <p:nvGraphicFramePr>
          <p:cNvPr id="141" name="Google Shape;141;p15"/>
          <p:cNvGraphicFramePr/>
          <p:nvPr/>
        </p:nvGraphicFramePr>
        <p:xfrm>
          <a:off x="1094750" y="941900"/>
          <a:ext cx="6954475" cy="3711842"/>
        </p:xfrm>
        <a:graphic>
          <a:graphicData uri="http://schemas.openxmlformats.org/drawingml/2006/table">
            <a:tbl>
              <a:tblPr>
                <a:noFill/>
                <a:tableStyleId>{CDAAF884-9E2E-4039-B17D-CF322466D339}</a:tableStyleId>
              </a:tblPr>
              <a:tblGrid>
                <a:gridCol w="519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Course/Program</a:t>
                      </a: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Number of Credits</a:t>
                      </a: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English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Science</a:t>
                      </a:r>
                      <a:r>
                        <a:rPr lang="en" sz="1200"/>
                        <a:t> (1 physical sci. and 1 biology)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3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Math</a:t>
                      </a:r>
                      <a:r>
                        <a:rPr lang="en" sz="1200"/>
                        <a:t> (1 algebra and 1 geometry) </a:t>
                      </a:r>
                      <a:r>
                        <a:rPr lang="en" sz="1200" i="1"/>
                        <a:t>mandatory each year of high school</a:t>
                      </a:r>
                      <a:endParaRPr sz="1200" i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Social Studies </a:t>
                      </a:r>
                      <a:r>
                        <a:rPr lang="en" sz="1200"/>
                        <a:t>(USH, NSL, MWH)</a:t>
                      </a:r>
                      <a:endParaRPr sz="12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3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Fine Art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1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Physical Education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1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Technology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1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Health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0.5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Program Completion Requirement:</a:t>
                      </a:r>
                      <a:endParaRPr sz="1200" b="1"/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 i="1"/>
                        <a:t>Foreign Language or</a:t>
                      </a:r>
                      <a:endParaRPr sz="1200" i="1"/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 i="1"/>
                        <a:t>Advanced Technology or</a:t>
                      </a:r>
                      <a:endParaRPr sz="1200" i="1"/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 i="1"/>
                        <a:t>Career Development</a:t>
                      </a:r>
                      <a:endParaRPr sz="1200" i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</a:t>
                      </a:r>
                      <a:endParaRPr sz="12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</a:t>
                      </a:r>
                      <a:endParaRPr sz="12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Student Service Learning Hours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75 Hours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Maryland High School Assessments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500550" y="870375"/>
            <a:ext cx="8142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When making course selections for next year</a:t>
            </a: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23068" algn="l" rtl="0">
              <a:lnSpc>
                <a:spcPct val="6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63"/>
              <a:buFont typeface="Arial Narrow"/>
              <a:buChar char="➢"/>
            </a:pPr>
            <a:r>
              <a:rPr lang="en" sz="3062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7 courses for each semester</a:t>
            </a:r>
            <a:br>
              <a:rPr lang="en" sz="3062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3062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1" indent="-423068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3"/>
              <a:buFont typeface="Arial Narrow"/>
              <a:buChar char="○"/>
            </a:pPr>
            <a:r>
              <a:rPr lang="en" sz="3062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List alternative courses in the elective areas in the event of a master schedule conflict.</a:t>
            </a:r>
            <a:endParaRPr sz="306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60000"/>
              </a:lnSpc>
              <a:spcBef>
                <a:spcPts val="360"/>
              </a:spcBef>
              <a:spcAft>
                <a:spcPts val="0"/>
              </a:spcAft>
              <a:buSzPts val="852"/>
              <a:buNone/>
            </a:pPr>
            <a:endParaRPr sz="3062" b="1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endParaRPr sz="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List</a:t>
            </a:r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636000"/>
            <a:ext cx="7505700" cy="28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638300" cy="4635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VUE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2801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0" y="0"/>
            <a:ext cx="9084750" cy="50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4800"/>
            <a:ext cx="91440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On-screen Show (16:9)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Nunito</vt:lpstr>
      <vt:lpstr>Corbel</vt:lpstr>
      <vt:lpstr>Arial</vt:lpstr>
      <vt:lpstr>Arial Narrow</vt:lpstr>
      <vt:lpstr>Calibri</vt:lpstr>
      <vt:lpstr>Shift</vt:lpstr>
      <vt:lpstr>PHS CLASS of 2025</vt:lpstr>
      <vt:lpstr>Who is your child’s counselor?</vt:lpstr>
      <vt:lpstr>Maryland Graduation Requirements</vt:lpstr>
      <vt:lpstr>When making course selections for next year</vt:lpstr>
      <vt:lpstr>Course List</vt:lpstr>
      <vt:lpstr>Student VUE</vt:lpstr>
      <vt:lpstr>PowerPoint Presentation</vt:lpstr>
      <vt:lpstr>PowerPoint Presentation</vt:lpstr>
      <vt:lpstr>PowerPoint Presentation</vt:lpstr>
      <vt:lpstr>PowerPoint Presentation</vt:lpstr>
      <vt:lpstr>Course Requests: Helpful Hints</vt:lpstr>
      <vt:lpstr>Course Requests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PHS CLASS of 2025</dc:title>
  <dc:creator>Office Manager</dc:creator>
  <cp:lastModifiedBy>Nathaniel Gordon</cp:lastModifiedBy>
  <cp:revision>1</cp:revision>
  <dcterms:modified xsi:type="dcterms:W3CDTF">2021-01-27T23:04:52Z</dcterms:modified>
</cp:coreProperties>
</file>