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4"/>
  </p:notesMasterIdLst>
  <p:sldIdLst>
    <p:sldId id="256" r:id="rId2"/>
    <p:sldId id="257" r:id="rId3"/>
    <p:sldId id="258" r:id="rId4"/>
    <p:sldId id="259" r:id="rId5"/>
    <p:sldId id="283" r:id="rId6"/>
    <p:sldId id="261" r:id="rId7"/>
    <p:sldId id="262" r:id="rId8"/>
    <p:sldId id="279" r:id="rId9"/>
    <p:sldId id="263" r:id="rId10"/>
    <p:sldId id="280" r:id="rId11"/>
    <p:sldId id="281" r:id="rId12"/>
    <p:sldId id="282"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4"/>
    <p:restoredTop sz="77027"/>
  </p:normalViewPr>
  <p:slideViewPr>
    <p:cSldViewPr snapToGrid="0" snapToObjects="1">
      <p:cViewPr>
        <p:scale>
          <a:sx n="87" d="100"/>
          <a:sy n="87" d="100"/>
        </p:scale>
        <p:origin x="12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openxmlformats.org/officeDocument/2006/relationships/hyperlink" Target="https://commonblackcollegeapp.com/" TargetMode="External"/><Relationship Id="rId1" Type="http://schemas.openxmlformats.org/officeDocument/2006/relationships/hyperlink" Target="https://www.coalitionforcollegeaccess.org/"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commonblackcollegeapp.com/" TargetMode="External"/><Relationship Id="rId1" Type="http://schemas.openxmlformats.org/officeDocument/2006/relationships/hyperlink" Target="https://www.coalitionforcollegeaccess.org/"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64C3AE-3C5D-47E3-8312-2019BCFC5AA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B00506C0-2C4A-4971-9D5F-A49B4F0AA71B}">
      <dgm:prSet custT="1"/>
      <dgm:spPr/>
      <dgm:t>
        <a:bodyPr anchor="t"/>
        <a:lstStyle/>
        <a:p>
          <a:r>
            <a:rPr lang="en-US" sz="1100" b="1" dirty="0">
              <a:solidFill>
                <a:schemeClr val="bg1"/>
              </a:solidFill>
            </a:rPr>
            <a:t>College Application</a:t>
          </a:r>
        </a:p>
        <a:p>
          <a:endParaRPr lang="en-US" sz="1100" b="1" dirty="0">
            <a:solidFill>
              <a:schemeClr val="bg1"/>
            </a:solidFill>
          </a:endParaRPr>
        </a:p>
      </dgm:t>
    </dgm:pt>
    <dgm:pt modelId="{3F6AC297-EFC9-4435-ABAF-6D2A18D315DB}" type="parTrans" cxnId="{090A01B3-4EBF-4B92-BD08-B6391BA7F12F}">
      <dgm:prSet/>
      <dgm:spPr/>
      <dgm:t>
        <a:bodyPr/>
        <a:lstStyle/>
        <a:p>
          <a:endParaRPr lang="en-US"/>
        </a:p>
      </dgm:t>
    </dgm:pt>
    <dgm:pt modelId="{B3DD081A-8223-415F-A629-39C761E6E5DD}" type="sibTrans" cxnId="{090A01B3-4EBF-4B92-BD08-B6391BA7F12F}">
      <dgm:prSet/>
      <dgm:spPr/>
      <dgm:t>
        <a:bodyPr/>
        <a:lstStyle/>
        <a:p>
          <a:endParaRPr lang="en-US"/>
        </a:p>
      </dgm:t>
    </dgm:pt>
    <dgm:pt modelId="{D56F1A4D-37AD-44FC-972E-0306274817AB}">
      <dgm:prSet/>
      <dgm:spPr/>
      <dgm:t>
        <a:bodyPr/>
        <a:lstStyle/>
        <a:p>
          <a:r>
            <a:rPr lang="en-US"/>
            <a:t>CommonApp.org</a:t>
          </a:r>
        </a:p>
      </dgm:t>
    </dgm:pt>
    <dgm:pt modelId="{CF338A12-59B2-4920-A068-63F49022356E}" type="parTrans" cxnId="{9407640B-1462-470E-8903-43B21D82A49D}">
      <dgm:prSet/>
      <dgm:spPr/>
      <dgm:t>
        <a:bodyPr/>
        <a:lstStyle/>
        <a:p>
          <a:endParaRPr lang="en-US"/>
        </a:p>
      </dgm:t>
    </dgm:pt>
    <dgm:pt modelId="{4AF027FE-945F-4E34-8C43-7AFAEAF7A72F}" type="sibTrans" cxnId="{9407640B-1462-470E-8903-43B21D82A49D}">
      <dgm:prSet/>
      <dgm:spPr/>
      <dgm:t>
        <a:bodyPr/>
        <a:lstStyle/>
        <a:p>
          <a:endParaRPr lang="en-US"/>
        </a:p>
      </dgm:t>
    </dgm:pt>
    <dgm:pt modelId="{4E688283-CAB4-4F84-BF65-6C3E043C69F3}">
      <dgm:prSet/>
      <dgm:spPr/>
      <dgm:t>
        <a:bodyPr/>
        <a:lstStyle/>
        <a:p>
          <a:r>
            <a:rPr lang="en-US"/>
            <a:t>College Website</a:t>
          </a:r>
        </a:p>
      </dgm:t>
    </dgm:pt>
    <dgm:pt modelId="{5970E2D2-1073-4AEA-942D-244E5B5E490F}" type="parTrans" cxnId="{4576A786-8A19-46F0-8B61-BF1548A5A7F0}">
      <dgm:prSet/>
      <dgm:spPr/>
      <dgm:t>
        <a:bodyPr/>
        <a:lstStyle/>
        <a:p>
          <a:endParaRPr lang="en-US"/>
        </a:p>
      </dgm:t>
    </dgm:pt>
    <dgm:pt modelId="{31734CA5-0D03-40D5-9DF3-A0A1C6F2BD70}" type="sibTrans" cxnId="{4576A786-8A19-46F0-8B61-BF1548A5A7F0}">
      <dgm:prSet/>
      <dgm:spPr/>
      <dgm:t>
        <a:bodyPr/>
        <a:lstStyle/>
        <a:p>
          <a:endParaRPr lang="en-US"/>
        </a:p>
      </dgm:t>
    </dgm:pt>
    <dgm:pt modelId="{7BA76161-DD65-45CE-8B06-8B50A42696BD}">
      <dgm:prSet/>
      <dgm:spPr/>
      <dgm:t>
        <a:bodyPr/>
        <a:lstStyle/>
        <a:p>
          <a:r>
            <a:rPr lang="en-US">
              <a:hlinkClick xmlns:r="http://schemas.openxmlformats.org/officeDocument/2006/relationships" r:id="rId1"/>
            </a:rPr>
            <a:t>https://www.coalitionforcollegeaccess.org/</a:t>
          </a:r>
          <a:endParaRPr lang="en-US"/>
        </a:p>
      </dgm:t>
    </dgm:pt>
    <dgm:pt modelId="{9F5E73C5-15C4-46DE-8C2B-471F4AF59437}" type="parTrans" cxnId="{1AE4204C-E0FA-4E81-8384-D0BE36E7E00B}">
      <dgm:prSet/>
      <dgm:spPr/>
      <dgm:t>
        <a:bodyPr/>
        <a:lstStyle/>
        <a:p>
          <a:endParaRPr lang="en-US"/>
        </a:p>
      </dgm:t>
    </dgm:pt>
    <dgm:pt modelId="{4334240C-5A6B-4ED6-8427-7203048F4D20}" type="sibTrans" cxnId="{1AE4204C-E0FA-4E81-8384-D0BE36E7E00B}">
      <dgm:prSet/>
      <dgm:spPr/>
      <dgm:t>
        <a:bodyPr/>
        <a:lstStyle/>
        <a:p>
          <a:endParaRPr lang="en-US"/>
        </a:p>
      </dgm:t>
    </dgm:pt>
    <dgm:pt modelId="{EE3564A6-CDF8-4F8F-98F7-7C531064E2F9}">
      <dgm:prSet/>
      <dgm:spPr/>
      <dgm:t>
        <a:bodyPr/>
        <a:lstStyle/>
        <a:p>
          <a:r>
            <a:rPr lang="en-US" dirty="0">
              <a:hlinkClick xmlns:r="http://schemas.openxmlformats.org/officeDocument/2006/relationships" r:id="rId2"/>
            </a:rPr>
            <a:t>https://commonblackcollegeapp.com/</a:t>
          </a:r>
          <a:endParaRPr lang="en-US" dirty="0"/>
        </a:p>
      </dgm:t>
    </dgm:pt>
    <dgm:pt modelId="{3F1C71B2-87AB-4E07-AE2A-63EE364AD702}" type="parTrans" cxnId="{E1C78471-F599-4BDC-A3DF-9958A6F93C53}">
      <dgm:prSet/>
      <dgm:spPr/>
      <dgm:t>
        <a:bodyPr/>
        <a:lstStyle/>
        <a:p>
          <a:endParaRPr lang="en-US"/>
        </a:p>
      </dgm:t>
    </dgm:pt>
    <dgm:pt modelId="{3DF45385-598D-40D9-BAEA-1B140CC4E38D}" type="sibTrans" cxnId="{E1C78471-F599-4BDC-A3DF-9958A6F93C53}">
      <dgm:prSet/>
      <dgm:spPr/>
      <dgm:t>
        <a:bodyPr/>
        <a:lstStyle/>
        <a:p>
          <a:endParaRPr lang="en-US"/>
        </a:p>
      </dgm:t>
    </dgm:pt>
    <dgm:pt modelId="{70F4F9BA-0938-479D-BCB2-F9C3617E2610}">
      <dgm:prSet custT="1"/>
      <dgm:spPr/>
      <dgm:t>
        <a:bodyPr anchor="t"/>
        <a:lstStyle/>
        <a:p>
          <a:r>
            <a:rPr lang="en-US" sz="1050" b="1" dirty="0">
              <a:solidFill>
                <a:schemeClr val="bg1"/>
              </a:solidFill>
            </a:rPr>
            <a:t>Naviance</a:t>
          </a:r>
        </a:p>
        <a:p>
          <a:endParaRPr lang="en-US" sz="1100" b="1" dirty="0">
            <a:solidFill>
              <a:schemeClr val="bg1"/>
            </a:solidFill>
          </a:endParaRPr>
        </a:p>
      </dgm:t>
    </dgm:pt>
    <dgm:pt modelId="{EBE4EDE4-EFD1-4CBF-A969-129CCA92BA98}" type="parTrans" cxnId="{43E4D385-29EA-400B-849F-6E339B3FD7BD}">
      <dgm:prSet/>
      <dgm:spPr/>
      <dgm:t>
        <a:bodyPr/>
        <a:lstStyle/>
        <a:p>
          <a:endParaRPr lang="en-US"/>
        </a:p>
      </dgm:t>
    </dgm:pt>
    <dgm:pt modelId="{D804F0F3-60DB-4FF6-AACE-9BABD3CF7CC9}" type="sibTrans" cxnId="{43E4D385-29EA-400B-849F-6E339B3FD7BD}">
      <dgm:prSet/>
      <dgm:spPr/>
      <dgm:t>
        <a:bodyPr/>
        <a:lstStyle/>
        <a:p>
          <a:endParaRPr lang="en-US"/>
        </a:p>
      </dgm:t>
    </dgm:pt>
    <dgm:pt modelId="{DED0AFED-CAE4-4FA2-8A28-725A76A7E813}">
      <dgm:prSet custT="1"/>
      <dgm:spPr/>
      <dgm:t>
        <a:bodyPr anchor="t"/>
        <a:lstStyle/>
        <a:p>
          <a:r>
            <a:rPr lang="en-US" sz="1050" b="1" dirty="0">
              <a:solidFill>
                <a:schemeClr val="bg1"/>
              </a:solidFill>
            </a:rPr>
            <a:t>High School Transcript</a:t>
          </a:r>
        </a:p>
        <a:p>
          <a:endParaRPr lang="en-US" sz="1050" b="1" dirty="0">
            <a:solidFill>
              <a:schemeClr val="bg1"/>
            </a:solidFill>
          </a:endParaRPr>
        </a:p>
      </dgm:t>
    </dgm:pt>
    <dgm:pt modelId="{4185DE23-318A-4E81-834B-12ABFE50090B}" type="parTrans" cxnId="{2DC4BBA4-53C5-42E9-B72A-938A6B8E012F}">
      <dgm:prSet/>
      <dgm:spPr/>
      <dgm:t>
        <a:bodyPr/>
        <a:lstStyle/>
        <a:p>
          <a:endParaRPr lang="en-US"/>
        </a:p>
      </dgm:t>
    </dgm:pt>
    <dgm:pt modelId="{5B2F6F01-43F6-4390-9B9C-1B277E13C78F}" type="sibTrans" cxnId="{2DC4BBA4-53C5-42E9-B72A-938A6B8E012F}">
      <dgm:prSet/>
      <dgm:spPr/>
      <dgm:t>
        <a:bodyPr/>
        <a:lstStyle/>
        <a:p>
          <a:endParaRPr lang="en-US"/>
        </a:p>
      </dgm:t>
    </dgm:pt>
    <dgm:pt modelId="{5317CB06-FBAC-420C-B184-F615E4776EEC}">
      <dgm:prSet custT="1"/>
      <dgm:spPr/>
      <dgm:t>
        <a:bodyPr anchor="t"/>
        <a:lstStyle/>
        <a:p>
          <a:r>
            <a:rPr lang="en-US" sz="1050" b="1" dirty="0">
              <a:solidFill>
                <a:schemeClr val="bg1"/>
              </a:solidFill>
            </a:rPr>
            <a:t>Test Scores</a:t>
          </a:r>
        </a:p>
        <a:p>
          <a:endParaRPr lang="en-US" sz="1050" b="1" dirty="0">
            <a:solidFill>
              <a:schemeClr val="bg1"/>
            </a:solidFill>
          </a:endParaRPr>
        </a:p>
      </dgm:t>
    </dgm:pt>
    <dgm:pt modelId="{DC294A76-0D01-4123-A849-0F0DBB147ABB}" type="parTrans" cxnId="{EECAAD5A-D6F7-4755-8BEF-6011FD231C4E}">
      <dgm:prSet/>
      <dgm:spPr/>
      <dgm:t>
        <a:bodyPr/>
        <a:lstStyle/>
        <a:p>
          <a:endParaRPr lang="en-US"/>
        </a:p>
      </dgm:t>
    </dgm:pt>
    <dgm:pt modelId="{57B72BA1-1B8C-48BB-92F9-6A4B2F0250BC}" type="sibTrans" cxnId="{EECAAD5A-D6F7-4755-8BEF-6011FD231C4E}">
      <dgm:prSet/>
      <dgm:spPr/>
      <dgm:t>
        <a:bodyPr/>
        <a:lstStyle/>
        <a:p>
          <a:endParaRPr lang="en-US"/>
        </a:p>
      </dgm:t>
    </dgm:pt>
    <dgm:pt modelId="{F35A8AAE-CAB4-4051-A15C-2D7658CDAE3A}">
      <dgm:prSet custT="1"/>
      <dgm:spPr/>
      <dgm:t>
        <a:bodyPr anchor="t"/>
        <a:lstStyle/>
        <a:p>
          <a:r>
            <a:rPr lang="en-US" sz="1100" b="1" dirty="0">
              <a:solidFill>
                <a:schemeClr val="bg1"/>
              </a:solidFill>
            </a:rPr>
            <a:t>Teacher and/or Counselor Letter of Recommendation</a:t>
          </a:r>
        </a:p>
        <a:p>
          <a:endParaRPr lang="en-US" sz="1100" b="1" dirty="0">
            <a:solidFill>
              <a:schemeClr val="bg1"/>
            </a:solidFill>
          </a:endParaRPr>
        </a:p>
      </dgm:t>
    </dgm:pt>
    <dgm:pt modelId="{9E6CED89-B4E1-48A5-A06A-181D6D0BC169}" type="parTrans" cxnId="{D093670A-BDBB-44E8-AB8D-B9C97C79CB1D}">
      <dgm:prSet/>
      <dgm:spPr/>
      <dgm:t>
        <a:bodyPr/>
        <a:lstStyle/>
        <a:p>
          <a:endParaRPr lang="en-US"/>
        </a:p>
      </dgm:t>
    </dgm:pt>
    <dgm:pt modelId="{09BF01F0-C8A3-4FB9-BD1C-E164313A4D3A}" type="sibTrans" cxnId="{D093670A-BDBB-44E8-AB8D-B9C97C79CB1D}">
      <dgm:prSet/>
      <dgm:spPr/>
      <dgm:t>
        <a:bodyPr/>
        <a:lstStyle/>
        <a:p>
          <a:endParaRPr lang="en-US"/>
        </a:p>
      </dgm:t>
    </dgm:pt>
    <dgm:pt modelId="{DA50F349-53C1-40EC-805C-E5C224C81E8A}">
      <dgm:prSet custT="1"/>
      <dgm:spPr/>
      <dgm:t>
        <a:bodyPr anchor="t"/>
        <a:lstStyle/>
        <a:p>
          <a:r>
            <a:rPr lang="en-US" sz="1050" b="1" dirty="0">
              <a:solidFill>
                <a:schemeClr val="bg1"/>
              </a:solidFill>
            </a:rPr>
            <a:t>College Essay</a:t>
          </a:r>
        </a:p>
        <a:p>
          <a:endParaRPr lang="en-US" sz="1050" b="1" dirty="0">
            <a:solidFill>
              <a:schemeClr val="bg1"/>
            </a:solidFill>
          </a:endParaRPr>
        </a:p>
      </dgm:t>
    </dgm:pt>
    <dgm:pt modelId="{ADD86CA3-1F53-40C2-8B0C-D0BC1F661BC0}" type="parTrans" cxnId="{AC906823-34BF-495C-836B-34C073C1EB3B}">
      <dgm:prSet/>
      <dgm:spPr/>
      <dgm:t>
        <a:bodyPr/>
        <a:lstStyle/>
        <a:p>
          <a:endParaRPr lang="en-US"/>
        </a:p>
      </dgm:t>
    </dgm:pt>
    <dgm:pt modelId="{DD5B7343-8FA2-4EF6-9997-4E958E8D4F12}" type="sibTrans" cxnId="{AC906823-34BF-495C-836B-34C073C1EB3B}">
      <dgm:prSet/>
      <dgm:spPr/>
      <dgm:t>
        <a:bodyPr/>
        <a:lstStyle/>
        <a:p>
          <a:endParaRPr lang="en-US"/>
        </a:p>
      </dgm:t>
    </dgm:pt>
    <dgm:pt modelId="{FF39185B-4296-A14D-BF63-E5CFAEF5C46D}">
      <dgm:prSet/>
      <dgm:spPr/>
      <dgm:t>
        <a:bodyPr/>
        <a:lstStyle/>
        <a:p>
          <a:r>
            <a:rPr lang="en-US" dirty="0"/>
            <a:t>Submitted by Student</a:t>
          </a:r>
        </a:p>
      </dgm:t>
    </dgm:pt>
    <dgm:pt modelId="{89D4D8DD-FB9F-C442-982D-F668B71B3D27}" type="parTrans" cxnId="{242AB296-C6B0-2045-92D3-2850B4D1762B}">
      <dgm:prSet/>
      <dgm:spPr/>
      <dgm:t>
        <a:bodyPr/>
        <a:lstStyle/>
        <a:p>
          <a:endParaRPr lang="en-US"/>
        </a:p>
      </dgm:t>
    </dgm:pt>
    <dgm:pt modelId="{D82D165E-1C38-744A-93AA-919C72C79D4C}" type="sibTrans" cxnId="{242AB296-C6B0-2045-92D3-2850B4D1762B}">
      <dgm:prSet/>
      <dgm:spPr/>
      <dgm:t>
        <a:bodyPr/>
        <a:lstStyle/>
        <a:p>
          <a:endParaRPr lang="en-US"/>
        </a:p>
      </dgm:t>
    </dgm:pt>
    <dgm:pt modelId="{E4DCC1DB-76FA-1F45-8358-EA5F9D21FF4E}">
      <dgm:prSet/>
      <dgm:spPr/>
      <dgm:t>
        <a:bodyPr/>
        <a:lstStyle/>
        <a:p>
          <a:r>
            <a:rPr lang="en-US" dirty="0"/>
            <a:t>Complete College Search</a:t>
          </a:r>
        </a:p>
      </dgm:t>
    </dgm:pt>
    <dgm:pt modelId="{44CA13C2-C864-EA40-BA15-F166E3722499}" type="parTrans" cxnId="{000479BC-5446-BA45-863B-201BCD6B7684}">
      <dgm:prSet/>
      <dgm:spPr/>
      <dgm:t>
        <a:bodyPr/>
        <a:lstStyle/>
        <a:p>
          <a:endParaRPr lang="en-US"/>
        </a:p>
      </dgm:t>
    </dgm:pt>
    <dgm:pt modelId="{14AB3B77-AE34-2B4E-8150-F7C57AE00ABC}" type="sibTrans" cxnId="{000479BC-5446-BA45-863B-201BCD6B7684}">
      <dgm:prSet/>
      <dgm:spPr/>
      <dgm:t>
        <a:bodyPr/>
        <a:lstStyle/>
        <a:p>
          <a:endParaRPr lang="en-US"/>
        </a:p>
      </dgm:t>
    </dgm:pt>
    <dgm:pt modelId="{690C2411-90B6-E54E-B0D8-5975E6500DBF}">
      <dgm:prSet/>
      <dgm:spPr/>
      <dgm:t>
        <a:bodyPr/>
        <a:lstStyle/>
        <a:p>
          <a:r>
            <a:rPr lang="en-US" dirty="0"/>
            <a:t>Enter Colleges You Are Applying To</a:t>
          </a:r>
        </a:p>
      </dgm:t>
    </dgm:pt>
    <dgm:pt modelId="{792BE521-92F3-0442-8CD3-53602175C14B}" type="parTrans" cxnId="{C50EA7DC-031C-6C46-BA72-3D8EFC8B9B9E}">
      <dgm:prSet/>
      <dgm:spPr/>
      <dgm:t>
        <a:bodyPr/>
        <a:lstStyle/>
        <a:p>
          <a:endParaRPr lang="en-US"/>
        </a:p>
      </dgm:t>
    </dgm:pt>
    <dgm:pt modelId="{1DCC8387-D646-9241-8EE0-0269FD2740B5}" type="sibTrans" cxnId="{C50EA7DC-031C-6C46-BA72-3D8EFC8B9B9E}">
      <dgm:prSet/>
      <dgm:spPr/>
      <dgm:t>
        <a:bodyPr/>
        <a:lstStyle/>
        <a:p>
          <a:endParaRPr lang="en-US"/>
        </a:p>
      </dgm:t>
    </dgm:pt>
    <dgm:pt modelId="{AE7B0CCA-9F78-494B-A471-B300CC19E280}">
      <dgm:prSet/>
      <dgm:spPr/>
      <dgm:t>
        <a:bodyPr/>
        <a:lstStyle/>
        <a:p>
          <a:r>
            <a:rPr lang="en-US" dirty="0"/>
            <a:t>Match Colleges to </a:t>
          </a:r>
          <a:r>
            <a:rPr lang="en-US" dirty="0" err="1"/>
            <a:t>CommonApp</a:t>
          </a:r>
          <a:endParaRPr lang="en-US" dirty="0"/>
        </a:p>
      </dgm:t>
    </dgm:pt>
    <dgm:pt modelId="{D3F56114-F4EF-D449-B1DC-623F8F06B67F}" type="parTrans" cxnId="{1BFC923E-A487-5346-87FC-52B2AF11B77B}">
      <dgm:prSet/>
      <dgm:spPr/>
      <dgm:t>
        <a:bodyPr/>
        <a:lstStyle/>
        <a:p>
          <a:endParaRPr lang="en-US"/>
        </a:p>
      </dgm:t>
    </dgm:pt>
    <dgm:pt modelId="{6D3455CA-3DFF-E04E-BAF6-F91C28E5D561}" type="sibTrans" cxnId="{1BFC923E-A487-5346-87FC-52B2AF11B77B}">
      <dgm:prSet/>
      <dgm:spPr/>
      <dgm:t>
        <a:bodyPr/>
        <a:lstStyle/>
        <a:p>
          <a:endParaRPr lang="en-US"/>
        </a:p>
      </dgm:t>
    </dgm:pt>
    <dgm:pt modelId="{D7FE1242-1CA1-D84A-ACF5-F9829CAC1585}">
      <dgm:prSet/>
      <dgm:spPr/>
      <dgm:t>
        <a:bodyPr/>
        <a:lstStyle/>
        <a:p>
          <a:r>
            <a:rPr lang="en-US" dirty="0"/>
            <a:t>Provide Cumulative GPA and WGPA</a:t>
          </a:r>
        </a:p>
      </dgm:t>
    </dgm:pt>
    <dgm:pt modelId="{EB12C683-DB4D-1D46-80A1-4F7B8A6E7C16}" type="sibTrans" cxnId="{6252DE6A-7355-7D41-9021-9BD1E243EFD4}">
      <dgm:prSet/>
      <dgm:spPr/>
      <dgm:t>
        <a:bodyPr/>
        <a:lstStyle/>
        <a:p>
          <a:endParaRPr lang="en-US"/>
        </a:p>
      </dgm:t>
    </dgm:pt>
    <dgm:pt modelId="{9DDA6BFD-D104-8240-9132-57ACF4E1FBE9}" type="parTrans" cxnId="{6252DE6A-7355-7D41-9021-9BD1E243EFD4}">
      <dgm:prSet/>
      <dgm:spPr/>
      <dgm:t>
        <a:bodyPr/>
        <a:lstStyle/>
        <a:p>
          <a:endParaRPr lang="en-US"/>
        </a:p>
      </dgm:t>
    </dgm:pt>
    <dgm:pt modelId="{B6DC22F1-6502-E043-8CB0-331BDD4D7BF4}">
      <dgm:prSet/>
      <dgm:spPr/>
      <dgm:t>
        <a:bodyPr/>
        <a:lstStyle/>
        <a:p>
          <a:r>
            <a:rPr lang="en-US" dirty="0"/>
            <a:t>Provides a list of you high school courses completed, and the final grades</a:t>
          </a:r>
        </a:p>
      </dgm:t>
    </dgm:pt>
    <dgm:pt modelId="{9BD3ABC7-AA46-5E4A-9D42-E0AF7D214686}" type="sibTrans" cxnId="{A1F45B8F-2217-B342-B4D9-ADCA7E06B22E}">
      <dgm:prSet/>
      <dgm:spPr/>
      <dgm:t>
        <a:bodyPr/>
        <a:lstStyle/>
        <a:p>
          <a:endParaRPr lang="en-US"/>
        </a:p>
      </dgm:t>
    </dgm:pt>
    <dgm:pt modelId="{4EDFC87E-8052-E549-8881-E34769A82F9F}" type="parTrans" cxnId="{A1F45B8F-2217-B342-B4D9-ADCA7E06B22E}">
      <dgm:prSet/>
      <dgm:spPr/>
      <dgm:t>
        <a:bodyPr/>
        <a:lstStyle/>
        <a:p>
          <a:endParaRPr lang="en-US"/>
        </a:p>
      </dgm:t>
    </dgm:pt>
    <dgm:pt modelId="{81202896-3D08-9E41-8841-F90E7C1EA1E3}">
      <dgm:prSet/>
      <dgm:spPr/>
      <dgm:t>
        <a:bodyPr/>
        <a:lstStyle/>
        <a:p>
          <a:r>
            <a:rPr lang="en-US" dirty="0"/>
            <a:t>Completed by Student</a:t>
          </a:r>
        </a:p>
      </dgm:t>
    </dgm:pt>
    <dgm:pt modelId="{0885F40F-BC70-BD4F-A9C8-BEA5A93618B5}" type="parTrans" cxnId="{B596F059-3E97-2240-9D31-AEEF6F067CDD}">
      <dgm:prSet/>
      <dgm:spPr/>
      <dgm:t>
        <a:bodyPr/>
        <a:lstStyle/>
        <a:p>
          <a:endParaRPr lang="en-US"/>
        </a:p>
      </dgm:t>
    </dgm:pt>
    <dgm:pt modelId="{28F504B2-78A5-0144-9A24-DB87A546D81F}" type="sibTrans" cxnId="{B596F059-3E97-2240-9D31-AEEF6F067CDD}">
      <dgm:prSet/>
      <dgm:spPr/>
      <dgm:t>
        <a:bodyPr/>
        <a:lstStyle/>
        <a:p>
          <a:endParaRPr lang="en-US"/>
        </a:p>
      </dgm:t>
    </dgm:pt>
    <dgm:pt modelId="{99C459D1-B09D-BB45-B230-9375E8391A58}">
      <dgm:prSet/>
      <dgm:spPr/>
      <dgm:t>
        <a:bodyPr/>
        <a:lstStyle/>
        <a:p>
          <a:r>
            <a:rPr lang="en-US" dirty="0"/>
            <a:t>Submitted by School Registrar</a:t>
          </a:r>
        </a:p>
      </dgm:t>
    </dgm:pt>
    <dgm:pt modelId="{EF86105F-6E75-CB4F-849D-481DF6EBB08C}" type="parTrans" cxnId="{886053AD-6B40-1642-ADFE-4B2F7E395058}">
      <dgm:prSet/>
      <dgm:spPr/>
      <dgm:t>
        <a:bodyPr/>
        <a:lstStyle/>
        <a:p>
          <a:endParaRPr lang="en-US"/>
        </a:p>
      </dgm:t>
    </dgm:pt>
    <dgm:pt modelId="{E6641172-EB89-7241-AFA1-6A3DBF711454}" type="sibTrans" cxnId="{886053AD-6B40-1642-ADFE-4B2F7E395058}">
      <dgm:prSet/>
      <dgm:spPr/>
      <dgm:t>
        <a:bodyPr/>
        <a:lstStyle/>
        <a:p>
          <a:endParaRPr lang="en-US"/>
        </a:p>
      </dgm:t>
    </dgm:pt>
    <dgm:pt modelId="{363B448C-B8D1-AC43-8E04-6EE3E12A9B21}">
      <dgm:prSet/>
      <dgm:spPr/>
      <dgm:t>
        <a:bodyPr/>
        <a:lstStyle/>
        <a:p>
          <a:r>
            <a:rPr lang="en-US" dirty="0"/>
            <a:t>SAT offered by </a:t>
          </a:r>
          <a:r>
            <a:rPr lang="en-US" dirty="0" err="1"/>
            <a:t>CollegeBoard</a:t>
          </a:r>
          <a:endParaRPr lang="en-US" dirty="0"/>
        </a:p>
      </dgm:t>
    </dgm:pt>
    <dgm:pt modelId="{BC8C1A26-1B7F-7242-94CD-EFF021ACBCC6}" type="parTrans" cxnId="{BBB32667-2B5A-EE4B-B4D6-15AC59B23E77}">
      <dgm:prSet/>
      <dgm:spPr/>
      <dgm:t>
        <a:bodyPr/>
        <a:lstStyle/>
        <a:p>
          <a:endParaRPr lang="en-US"/>
        </a:p>
      </dgm:t>
    </dgm:pt>
    <dgm:pt modelId="{1BA24BB9-8088-684B-B661-0A9623B17EEB}" type="sibTrans" cxnId="{BBB32667-2B5A-EE4B-B4D6-15AC59B23E77}">
      <dgm:prSet/>
      <dgm:spPr/>
      <dgm:t>
        <a:bodyPr/>
        <a:lstStyle/>
        <a:p>
          <a:endParaRPr lang="en-US"/>
        </a:p>
      </dgm:t>
    </dgm:pt>
    <dgm:pt modelId="{7A8AF6B4-01EE-7B46-BE5F-63C297A06516}">
      <dgm:prSet/>
      <dgm:spPr/>
      <dgm:t>
        <a:bodyPr/>
        <a:lstStyle/>
        <a:p>
          <a:r>
            <a:rPr lang="en-US" dirty="0"/>
            <a:t>ACT offered by ACT</a:t>
          </a:r>
        </a:p>
      </dgm:t>
    </dgm:pt>
    <dgm:pt modelId="{77F77526-366C-1645-A7CE-17F97692ACAE}" type="parTrans" cxnId="{0520FD6E-4BDB-764B-AA9B-EE7196B900CB}">
      <dgm:prSet/>
      <dgm:spPr/>
      <dgm:t>
        <a:bodyPr/>
        <a:lstStyle/>
        <a:p>
          <a:endParaRPr lang="en-US"/>
        </a:p>
      </dgm:t>
    </dgm:pt>
    <dgm:pt modelId="{D64DF158-670F-CB47-98C9-E0B479275844}" type="sibTrans" cxnId="{0520FD6E-4BDB-764B-AA9B-EE7196B900CB}">
      <dgm:prSet/>
      <dgm:spPr/>
      <dgm:t>
        <a:bodyPr/>
        <a:lstStyle/>
        <a:p>
          <a:endParaRPr lang="en-US"/>
        </a:p>
      </dgm:t>
    </dgm:pt>
    <dgm:pt modelId="{80481949-7EB0-5B4C-8E4B-694BC4B028B1}">
      <dgm:prSet/>
      <dgm:spPr/>
      <dgm:t>
        <a:bodyPr/>
        <a:lstStyle/>
        <a:p>
          <a:r>
            <a:rPr lang="en-US" dirty="0"/>
            <a:t>Accuplacer (Placement Test) for Montgomery College offered at MC.</a:t>
          </a:r>
        </a:p>
      </dgm:t>
    </dgm:pt>
    <dgm:pt modelId="{27764173-FF72-5548-A574-BC9222184CCB}" type="parTrans" cxnId="{752E2979-0602-D546-BF1D-43D4A94B4738}">
      <dgm:prSet/>
      <dgm:spPr/>
      <dgm:t>
        <a:bodyPr/>
        <a:lstStyle/>
        <a:p>
          <a:endParaRPr lang="en-US"/>
        </a:p>
      </dgm:t>
    </dgm:pt>
    <dgm:pt modelId="{7E483144-D753-4941-9FEF-54A43D8D45AF}" type="sibTrans" cxnId="{752E2979-0602-D546-BF1D-43D4A94B4738}">
      <dgm:prSet/>
      <dgm:spPr/>
      <dgm:t>
        <a:bodyPr/>
        <a:lstStyle/>
        <a:p>
          <a:endParaRPr lang="en-US"/>
        </a:p>
      </dgm:t>
    </dgm:pt>
    <dgm:pt modelId="{C5733B37-24EB-4D4F-ABCF-F6FD4677AF1A}">
      <dgm:prSet/>
      <dgm:spPr/>
      <dgm:t>
        <a:bodyPr/>
        <a:lstStyle/>
        <a:p>
          <a:r>
            <a:rPr lang="en-US" dirty="0"/>
            <a:t>Registration and Sending Test Scores completed by Student</a:t>
          </a:r>
        </a:p>
      </dgm:t>
    </dgm:pt>
    <dgm:pt modelId="{628F0FA3-3458-9B48-885F-F9DEDAED7D1D}" type="parTrans" cxnId="{24C4F2A7-6C77-DF45-87A9-CF6CAEFBF2FC}">
      <dgm:prSet/>
      <dgm:spPr/>
      <dgm:t>
        <a:bodyPr/>
        <a:lstStyle/>
        <a:p>
          <a:endParaRPr lang="en-US"/>
        </a:p>
      </dgm:t>
    </dgm:pt>
    <dgm:pt modelId="{E58022F0-46DE-8144-BECB-A2E9265B60FA}" type="sibTrans" cxnId="{24C4F2A7-6C77-DF45-87A9-CF6CAEFBF2FC}">
      <dgm:prSet/>
      <dgm:spPr/>
      <dgm:t>
        <a:bodyPr/>
        <a:lstStyle/>
        <a:p>
          <a:endParaRPr lang="en-US"/>
        </a:p>
      </dgm:t>
    </dgm:pt>
    <dgm:pt modelId="{9DD5C15C-4CD1-A24E-8DAF-00C68E1AD7EA}">
      <dgm:prSet/>
      <dgm:spPr/>
      <dgm:t>
        <a:bodyPr/>
        <a:lstStyle/>
        <a:p>
          <a:r>
            <a:rPr lang="en-US" dirty="0"/>
            <a:t>Requirement of some colleges</a:t>
          </a:r>
        </a:p>
      </dgm:t>
    </dgm:pt>
    <dgm:pt modelId="{A58D6C88-7161-9F43-8708-205E7A1B9F13}" type="parTrans" cxnId="{634FED70-BAEE-A84A-902F-D8A1D274F662}">
      <dgm:prSet/>
      <dgm:spPr/>
      <dgm:t>
        <a:bodyPr/>
        <a:lstStyle/>
        <a:p>
          <a:endParaRPr lang="en-US"/>
        </a:p>
      </dgm:t>
    </dgm:pt>
    <dgm:pt modelId="{99166F87-7D96-6248-A3C3-40D7DC74BD05}" type="sibTrans" cxnId="{634FED70-BAEE-A84A-902F-D8A1D274F662}">
      <dgm:prSet/>
      <dgm:spPr/>
      <dgm:t>
        <a:bodyPr/>
        <a:lstStyle/>
        <a:p>
          <a:endParaRPr lang="en-US"/>
        </a:p>
      </dgm:t>
    </dgm:pt>
    <dgm:pt modelId="{E832CA2D-014F-6A4C-AD4F-F69FEBEB5B50}">
      <dgm:prSet/>
      <dgm:spPr/>
      <dgm:t>
        <a:bodyPr/>
        <a:lstStyle/>
        <a:p>
          <a:r>
            <a:rPr lang="en-US" dirty="0"/>
            <a:t>Emailed using Naviance by Teacher or Counselor</a:t>
          </a:r>
        </a:p>
      </dgm:t>
    </dgm:pt>
    <dgm:pt modelId="{8CF772B8-5331-2748-AFA5-279402BD7B93}" type="parTrans" cxnId="{DA56371E-4652-D74E-884E-28F0482FC5FE}">
      <dgm:prSet/>
      <dgm:spPr/>
      <dgm:t>
        <a:bodyPr/>
        <a:lstStyle/>
        <a:p>
          <a:endParaRPr lang="en-US"/>
        </a:p>
      </dgm:t>
    </dgm:pt>
    <dgm:pt modelId="{17831193-7DD9-8549-A838-C4F96177BCEF}" type="sibTrans" cxnId="{DA56371E-4652-D74E-884E-28F0482FC5FE}">
      <dgm:prSet/>
      <dgm:spPr/>
      <dgm:t>
        <a:bodyPr/>
        <a:lstStyle/>
        <a:p>
          <a:endParaRPr lang="en-US"/>
        </a:p>
      </dgm:t>
    </dgm:pt>
    <dgm:pt modelId="{2EC40CD5-8828-3944-B1F1-31A0C2DDC39B}">
      <dgm:prSet/>
      <dgm:spPr/>
      <dgm:t>
        <a:bodyPr/>
        <a:lstStyle/>
        <a:p>
          <a:r>
            <a:rPr lang="en-US" dirty="0"/>
            <a:t>Requirement of some colleges</a:t>
          </a:r>
        </a:p>
      </dgm:t>
    </dgm:pt>
    <dgm:pt modelId="{266D45DA-A4AA-894E-BB9D-946D567A074B}" type="parTrans" cxnId="{2DB6F9C3-A96E-0141-BE67-191A3BE4C5A8}">
      <dgm:prSet/>
      <dgm:spPr/>
      <dgm:t>
        <a:bodyPr/>
        <a:lstStyle/>
        <a:p>
          <a:endParaRPr lang="en-US"/>
        </a:p>
      </dgm:t>
    </dgm:pt>
    <dgm:pt modelId="{896774C3-8038-8F47-ACC8-C3E26B70FFEB}" type="sibTrans" cxnId="{2DB6F9C3-A96E-0141-BE67-191A3BE4C5A8}">
      <dgm:prSet/>
      <dgm:spPr/>
      <dgm:t>
        <a:bodyPr/>
        <a:lstStyle/>
        <a:p>
          <a:endParaRPr lang="en-US"/>
        </a:p>
      </dgm:t>
    </dgm:pt>
    <dgm:pt modelId="{DE395395-E909-F345-B474-C5CA97467419}">
      <dgm:prSet/>
      <dgm:spPr/>
      <dgm:t>
        <a:bodyPr/>
        <a:lstStyle/>
        <a:p>
          <a:r>
            <a:rPr lang="en-US" dirty="0"/>
            <a:t>Requested by Student in Naviance </a:t>
          </a:r>
        </a:p>
      </dgm:t>
    </dgm:pt>
    <dgm:pt modelId="{619A18B9-B4D9-5245-8F23-2F5747E4EB79}" type="parTrans" cxnId="{FD68B09D-A402-AF4E-A535-D99AB10A9E77}">
      <dgm:prSet/>
      <dgm:spPr/>
      <dgm:t>
        <a:bodyPr/>
        <a:lstStyle/>
        <a:p>
          <a:endParaRPr lang="en-US"/>
        </a:p>
      </dgm:t>
    </dgm:pt>
    <dgm:pt modelId="{495E37F7-581C-3F4E-BAAC-7D7FE2F33A4D}" type="sibTrans" cxnId="{FD68B09D-A402-AF4E-A535-D99AB10A9E77}">
      <dgm:prSet/>
      <dgm:spPr/>
      <dgm:t>
        <a:bodyPr/>
        <a:lstStyle/>
        <a:p>
          <a:endParaRPr lang="en-US"/>
        </a:p>
      </dgm:t>
    </dgm:pt>
    <dgm:pt modelId="{105FB849-4D12-B344-A0CE-6B8B73AD590C}">
      <dgm:prSet/>
      <dgm:spPr/>
      <dgm:t>
        <a:bodyPr/>
        <a:lstStyle/>
        <a:p>
          <a:r>
            <a:rPr lang="en-US" dirty="0"/>
            <a:t>Provides an opportunity for students to share something personal or unique about themselves.</a:t>
          </a:r>
        </a:p>
      </dgm:t>
    </dgm:pt>
    <dgm:pt modelId="{4295A8DF-0DFF-6240-AF97-92360FF35A44}" type="parTrans" cxnId="{77217065-D6FB-2047-8207-919A01B6D18C}">
      <dgm:prSet/>
      <dgm:spPr/>
      <dgm:t>
        <a:bodyPr/>
        <a:lstStyle/>
        <a:p>
          <a:endParaRPr lang="en-US"/>
        </a:p>
      </dgm:t>
    </dgm:pt>
    <dgm:pt modelId="{F4B228FA-87A5-F641-A277-D05CBC291CFE}" type="sibTrans" cxnId="{77217065-D6FB-2047-8207-919A01B6D18C}">
      <dgm:prSet/>
      <dgm:spPr/>
      <dgm:t>
        <a:bodyPr/>
        <a:lstStyle/>
        <a:p>
          <a:endParaRPr lang="en-US"/>
        </a:p>
      </dgm:t>
    </dgm:pt>
    <dgm:pt modelId="{F4D65063-0889-6E4F-9374-44BB9B680C81}">
      <dgm:prSet/>
      <dgm:spPr/>
      <dgm:t>
        <a:bodyPr/>
        <a:lstStyle/>
        <a:p>
          <a:r>
            <a:rPr lang="en-US" dirty="0"/>
            <a:t>Students attaches to College Application.</a:t>
          </a:r>
        </a:p>
      </dgm:t>
    </dgm:pt>
    <dgm:pt modelId="{58A0F805-6731-8A44-B5CB-D867987FD4EA}" type="parTrans" cxnId="{FED8E438-CD8D-DA47-8D36-85A246A0334A}">
      <dgm:prSet/>
      <dgm:spPr/>
      <dgm:t>
        <a:bodyPr/>
        <a:lstStyle/>
        <a:p>
          <a:endParaRPr lang="en-US"/>
        </a:p>
      </dgm:t>
    </dgm:pt>
    <dgm:pt modelId="{4BBA9040-D763-6440-907F-1C17B9D6C944}" type="sibTrans" cxnId="{FED8E438-CD8D-DA47-8D36-85A246A0334A}">
      <dgm:prSet/>
      <dgm:spPr/>
      <dgm:t>
        <a:bodyPr/>
        <a:lstStyle/>
        <a:p>
          <a:endParaRPr lang="en-US"/>
        </a:p>
      </dgm:t>
    </dgm:pt>
    <dgm:pt modelId="{F1951D9C-CC4A-4747-BF9B-69F70C22A61B}">
      <dgm:prSet/>
      <dgm:spPr/>
      <dgm:t>
        <a:bodyPr/>
        <a:lstStyle/>
        <a:p>
          <a:r>
            <a:rPr lang="en-US" dirty="0"/>
            <a:t>Student need to complete the Self-Evaluation Brag Sheet in Naviance for teachers and counselors</a:t>
          </a:r>
        </a:p>
      </dgm:t>
    </dgm:pt>
    <dgm:pt modelId="{1161BDB3-8F8E-5844-9406-8792EDFCF557}" type="parTrans" cxnId="{C0CD13C4-0167-E14E-817E-E75F0DC9379C}">
      <dgm:prSet/>
      <dgm:spPr/>
      <dgm:t>
        <a:bodyPr/>
        <a:lstStyle/>
        <a:p>
          <a:endParaRPr lang="en-US"/>
        </a:p>
      </dgm:t>
    </dgm:pt>
    <dgm:pt modelId="{15C87639-9112-5B46-90F6-A4FA56E3DE23}" type="sibTrans" cxnId="{C0CD13C4-0167-E14E-817E-E75F0DC9379C}">
      <dgm:prSet/>
      <dgm:spPr/>
      <dgm:t>
        <a:bodyPr/>
        <a:lstStyle/>
        <a:p>
          <a:endParaRPr lang="en-US"/>
        </a:p>
      </dgm:t>
    </dgm:pt>
    <dgm:pt modelId="{D11CCC35-74A6-2747-94C2-4A236DA3B686}" type="pres">
      <dgm:prSet presAssocID="{6364C3AE-3C5D-47E3-8312-2019BCFC5AAE}" presName="linear" presStyleCnt="0">
        <dgm:presLayoutVars>
          <dgm:dir/>
          <dgm:animLvl val="lvl"/>
          <dgm:resizeHandles val="exact"/>
        </dgm:presLayoutVars>
      </dgm:prSet>
      <dgm:spPr/>
    </dgm:pt>
    <dgm:pt modelId="{4F14DF12-5EA8-7246-BDC3-FDA507B2100F}" type="pres">
      <dgm:prSet presAssocID="{B00506C0-2C4A-4971-9D5F-A49B4F0AA71B}" presName="parentLin" presStyleCnt="0"/>
      <dgm:spPr/>
    </dgm:pt>
    <dgm:pt modelId="{2DD44CC2-32F9-6A4C-8E37-3F6E4A7C5D40}" type="pres">
      <dgm:prSet presAssocID="{B00506C0-2C4A-4971-9D5F-A49B4F0AA71B}" presName="parentLeftMargin" presStyleLbl="node1" presStyleIdx="0" presStyleCnt="6"/>
      <dgm:spPr/>
    </dgm:pt>
    <dgm:pt modelId="{53F7FA10-3F86-894A-B6A6-405356815F00}" type="pres">
      <dgm:prSet presAssocID="{B00506C0-2C4A-4971-9D5F-A49B4F0AA71B}" presName="parentText" presStyleLbl="node1" presStyleIdx="0" presStyleCnt="6">
        <dgm:presLayoutVars>
          <dgm:chMax val="0"/>
          <dgm:bulletEnabled val="1"/>
        </dgm:presLayoutVars>
      </dgm:prSet>
      <dgm:spPr/>
    </dgm:pt>
    <dgm:pt modelId="{2A49C1E6-0AAD-CE43-9A24-76FB6F2D5EE6}" type="pres">
      <dgm:prSet presAssocID="{B00506C0-2C4A-4971-9D5F-A49B4F0AA71B}" presName="negativeSpace" presStyleCnt="0"/>
      <dgm:spPr/>
    </dgm:pt>
    <dgm:pt modelId="{FD9576C1-5415-7946-AF89-FC9F574CEB80}" type="pres">
      <dgm:prSet presAssocID="{B00506C0-2C4A-4971-9D5F-A49B4F0AA71B}" presName="childText" presStyleLbl="conFgAcc1" presStyleIdx="0" presStyleCnt="6">
        <dgm:presLayoutVars>
          <dgm:bulletEnabled val="1"/>
        </dgm:presLayoutVars>
      </dgm:prSet>
      <dgm:spPr/>
    </dgm:pt>
    <dgm:pt modelId="{2297557F-5CF9-1542-B31D-0B2182F5A2AF}" type="pres">
      <dgm:prSet presAssocID="{B3DD081A-8223-415F-A629-39C761E6E5DD}" presName="spaceBetweenRectangles" presStyleCnt="0"/>
      <dgm:spPr/>
    </dgm:pt>
    <dgm:pt modelId="{081747D7-03C7-1545-A33C-EECCC41723A5}" type="pres">
      <dgm:prSet presAssocID="{70F4F9BA-0938-479D-BCB2-F9C3617E2610}" presName="parentLin" presStyleCnt="0"/>
      <dgm:spPr/>
    </dgm:pt>
    <dgm:pt modelId="{3C9F4940-5BC9-3346-BF51-81B0959F3B70}" type="pres">
      <dgm:prSet presAssocID="{70F4F9BA-0938-479D-BCB2-F9C3617E2610}" presName="parentLeftMargin" presStyleLbl="node1" presStyleIdx="0" presStyleCnt="6"/>
      <dgm:spPr/>
    </dgm:pt>
    <dgm:pt modelId="{24B777BA-5C08-C546-8F88-2CC0C4787AA9}" type="pres">
      <dgm:prSet presAssocID="{70F4F9BA-0938-479D-BCB2-F9C3617E2610}" presName="parentText" presStyleLbl="node1" presStyleIdx="1" presStyleCnt="6">
        <dgm:presLayoutVars>
          <dgm:chMax val="0"/>
          <dgm:bulletEnabled val="1"/>
        </dgm:presLayoutVars>
      </dgm:prSet>
      <dgm:spPr/>
    </dgm:pt>
    <dgm:pt modelId="{EB405C2D-6126-D246-B123-BBE1A4907209}" type="pres">
      <dgm:prSet presAssocID="{70F4F9BA-0938-479D-BCB2-F9C3617E2610}" presName="negativeSpace" presStyleCnt="0"/>
      <dgm:spPr/>
    </dgm:pt>
    <dgm:pt modelId="{B2A3DBB8-213E-DA45-AF67-B9F46DC74674}" type="pres">
      <dgm:prSet presAssocID="{70F4F9BA-0938-479D-BCB2-F9C3617E2610}" presName="childText" presStyleLbl="conFgAcc1" presStyleIdx="1" presStyleCnt="6">
        <dgm:presLayoutVars>
          <dgm:bulletEnabled val="1"/>
        </dgm:presLayoutVars>
      </dgm:prSet>
      <dgm:spPr/>
    </dgm:pt>
    <dgm:pt modelId="{465639F9-A1CE-FB42-8169-08B71150C64A}" type="pres">
      <dgm:prSet presAssocID="{D804F0F3-60DB-4FF6-AACE-9BABD3CF7CC9}" presName="spaceBetweenRectangles" presStyleCnt="0"/>
      <dgm:spPr/>
    </dgm:pt>
    <dgm:pt modelId="{C2CEA43C-BE5D-FF4B-AE96-A368E5AE5F3B}" type="pres">
      <dgm:prSet presAssocID="{DED0AFED-CAE4-4FA2-8A28-725A76A7E813}" presName="parentLin" presStyleCnt="0"/>
      <dgm:spPr/>
    </dgm:pt>
    <dgm:pt modelId="{D50928D3-E416-274C-944F-55FA446C377F}" type="pres">
      <dgm:prSet presAssocID="{DED0AFED-CAE4-4FA2-8A28-725A76A7E813}" presName="parentLeftMargin" presStyleLbl="node1" presStyleIdx="1" presStyleCnt="6"/>
      <dgm:spPr/>
    </dgm:pt>
    <dgm:pt modelId="{F88E1990-39AE-0641-991C-7AE60218E80B}" type="pres">
      <dgm:prSet presAssocID="{DED0AFED-CAE4-4FA2-8A28-725A76A7E813}" presName="parentText" presStyleLbl="node1" presStyleIdx="2" presStyleCnt="6">
        <dgm:presLayoutVars>
          <dgm:chMax val="0"/>
          <dgm:bulletEnabled val="1"/>
        </dgm:presLayoutVars>
      </dgm:prSet>
      <dgm:spPr/>
    </dgm:pt>
    <dgm:pt modelId="{5476A18B-D7FB-074C-818E-EFAEA0E8FBC2}" type="pres">
      <dgm:prSet presAssocID="{DED0AFED-CAE4-4FA2-8A28-725A76A7E813}" presName="negativeSpace" presStyleCnt="0"/>
      <dgm:spPr/>
    </dgm:pt>
    <dgm:pt modelId="{2A476A59-7DA6-3946-9670-D684D5E8E509}" type="pres">
      <dgm:prSet presAssocID="{DED0AFED-CAE4-4FA2-8A28-725A76A7E813}" presName="childText" presStyleLbl="conFgAcc1" presStyleIdx="2" presStyleCnt="6">
        <dgm:presLayoutVars>
          <dgm:bulletEnabled val="1"/>
        </dgm:presLayoutVars>
      </dgm:prSet>
      <dgm:spPr/>
    </dgm:pt>
    <dgm:pt modelId="{12AD9BDA-3E6C-3D44-9A26-34A02D8BEA3E}" type="pres">
      <dgm:prSet presAssocID="{5B2F6F01-43F6-4390-9B9C-1B277E13C78F}" presName="spaceBetweenRectangles" presStyleCnt="0"/>
      <dgm:spPr/>
    </dgm:pt>
    <dgm:pt modelId="{A29991E6-8B4C-C547-883F-54F054031A51}" type="pres">
      <dgm:prSet presAssocID="{5317CB06-FBAC-420C-B184-F615E4776EEC}" presName="parentLin" presStyleCnt="0"/>
      <dgm:spPr/>
    </dgm:pt>
    <dgm:pt modelId="{36A806CB-301A-404D-A51D-6AAC584DBD11}" type="pres">
      <dgm:prSet presAssocID="{5317CB06-FBAC-420C-B184-F615E4776EEC}" presName="parentLeftMargin" presStyleLbl="node1" presStyleIdx="2" presStyleCnt="6"/>
      <dgm:spPr/>
    </dgm:pt>
    <dgm:pt modelId="{FDC1F906-CE24-7D48-9506-EAEBDCCA2967}" type="pres">
      <dgm:prSet presAssocID="{5317CB06-FBAC-420C-B184-F615E4776EEC}" presName="parentText" presStyleLbl="node1" presStyleIdx="3" presStyleCnt="6">
        <dgm:presLayoutVars>
          <dgm:chMax val="0"/>
          <dgm:bulletEnabled val="1"/>
        </dgm:presLayoutVars>
      </dgm:prSet>
      <dgm:spPr/>
    </dgm:pt>
    <dgm:pt modelId="{AC2038FA-16A0-3E4F-B5E5-312BF5EB878E}" type="pres">
      <dgm:prSet presAssocID="{5317CB06-FBAC-420C-B184-F615E4776EEC}" presName="negativeSpace" presStyleCnt="0"/>
      <dgm:spPr/>
    </dgm:pt>
    <dgm:pt modelId="{6A0D71A5-9329-284E-BD7C-AA2641CFAF48}" type="pres">
      <dgm:prSet presAssocID="{5317CB06-FBAC-420C-B184-F615E4776EEC}" presName="childText" presStyleLbl="conFgAcc1" presStyleIdx="3" presStyleCnt="6">
        <dgm:presLayoutVars>
          <dgm:bulletEnabled val="1"/>
        </dgm:presLayoutVars>
      </dgm:prSet>
      <dgm:spPr/>
    </dgm:pt>
    <dgm:pt modelId="{F535DEBF-F17F-C34B-9A8A-36300390DFEF}" type="pres">
      <dgm:prSet presAssocID="{57B72BA1-1B8C-48BB-92F9-6A4B2F0250BC}" presName="spaceBetweenRectangles" presStyleCnt="0"/>
      <dgm:spPr/>
    </dgm:pt>
    <dgm:pt modelId="{EBF80317-A7E1-A947-A8FF-80FCEF1AB69F}" type="pres">
      <dgm:prSet presAssocID="{F35A8AAE-CAB4-4051-A15C-2D7658CDAE3A}" presName="parentLin" presStyleCnt="0"/>
      <dgm:spPr/>
    </dgm:pt>
    <dgm:pt modelId="{9985B7AB-0BFE-F441-8156-998903796B4A}" type="pres">
      <dgm:prSet presAssocID="{F35A8AAE-CAB4-4051-A15C-2D7658CDAE3A}" presName="parentLeftMargin" presStyleLbl="node1" presStyleIdx="3" presStyleCnt="6"/>
      <dgm:spPr/>
    </dgm:pt>
    <dgm:pt modelId="{9FABEE4E-4E76-654B-82F5-184EE749A5EB}" type="pres">
      <dgm:prSet presAssocID="{F35A8AAE-CAB4-4051-A15C-2D7658CDAE3A}" presName="parentText" presStyleLbl="node1" presStyleIdx="4" presStyleCnt="6">
        <dgm:presLayoutVars>
          <dgm:chMax val="0"/>
          <dgm:bulletEnabled val="1"/>
        </dgm:presLayoutVars>
      </dgm:prSet>
      <dgm:spPr/>
    </dgm:pt>
    <dgm:pt modelId="{28EF7A16-7889-7644-A5AA-41958BCF1E22}" type="pres">
      <dgm:prSet presAssocID="{F35A8AAE-CAB4-4051-A15C-2D7658CDAE3A}" presName="negativeSpace" presStyleCnt="0"/>
      <dgm:spPr/>
    </dgm:pt>
    <dgm:pt modelId="{A7BCEC5C-13E4-0C47-B6C3-DE4080BCF202}" type="pres">
      <dgm:prSet presAssocID="{F35A8AAE-CAB4-4051-A15C-2D7658CDAE3A}" presName="childText" presStyleLbl="conFgAcc1" presStyleIdx="4" presStyleCnt="6">
        <dgm:presLayoutVars>
          <dgm:bulletEnabled val="1"/>
        </dgm:presLayoutVars>
      </dgm:prSet>
      <dgm:spPr/>
    </dgm:pt>
    <dgm:pt modelId="{5AD437C1-0FAF-7B45-AD2C-EB505BAB4ADD}" type="pres">
      <dgm:prSet presAssocID="{09BF01F0-C8A3-4FB9-BD1C-E164313A4D3A}" presName="spaceBetweenRectangles" presStyleCnt="0"/>
      <dgm:spPr/>
    </dgm:pt>
    <dgm:pt modelId="{9F80B08D-3CDB-3D4D-87F0-B686D0D78847}" type="pres">
      <dgm:prSet presAssocID="{DA50F349-53C1-40EC-805C-E5C224C81E8A}" presName="parentLin" presStyleCnt="0"/>
      <dgm:spPr/>
    </dgm:pt>
    <dgm:pt modelId="{892ED1C9-DED1-9643-B3DD-87426C322BF6}" type="pres">
      <dgm:prSet presAssocID="{DA50F349-53C1-40EC-805C-E5C224C81E8A}" presName="parentLeftMargin" presStyleLbl="node1" presStyleIdx="4" presStyleCnt="6"/>
      <dgm:spPr/>
    </dgm:pt>
    <dgm:pt modelId="{15141815-E996-C248-8085-6EA21607E080}" type="pres">
      <dgm:prSet presAssocID="{DA50F349-53C1-40EC-805C-E5C224C81E8A}" presName="parentText" presStyleLbl="node1" presStyleIdx="5" presStyleCnt="6">
        <dgm:presLayoutVars>
          <dgm:chMax val="0"/>
          <dgm:bulletEnabled val="1"/>
        </dgm:presLayoutVars>
      </dgm:prSet>
      <dgm:spPr/>
    </dgm:pt>
    <dgm:pt modelId="{5DFA2B0E-B173-E34C-97FD-10B73C9290FE}" type="pres">
      <dgm:prSet presAssocID="{DA50F349-53C1-40EC-805C-E5C224C81E8A}" presName="negativeSpace" presStyleCnt="0"/>
      <dgm:spPr/>
    </dgm:pt>
    <dgm:pt modelId="{2EF1E607-6EC4-EA45-9DEA-694C5C0D72E2}" type="pres">
      <dgm:prSet presAssocID="{DA50F349-53C1-40EC-805C-E5C224C81E8A}" presName="childText" presStyleLbl="conFgAcc1" presStyleIdx="5" presStyleCnt="6">
        <dgm:presLayoutVars>
          <dgm:bulletEnabled val="1"/>
        </dgm:presLayoutVars>
      </dgm:prSet>
      <dgm:spPr/>
    </dgm:pt>
  </dgm:ptLst>
  <dgm:cxnLst>
    <dgm:cxn modelId="{D093670A-BDBB-44E8-AB8D-B9C97C79CB1D}" srcId="{6364C3AE-3C5D-47E3-8312-2019BCFC5AAE}" destId="{F35A8AAE-CAB4-4051-A15C-2D7658CDAE3A}" srcOrd="4" destOrd="0" parTransId="{9E6CED89-B4E1-48A5-A06A-181D6D0BC169}" sibTransId="{09BF01F0-C8A3-4FB9-BD1C-E164313A4D3A}"/>
    <dgm:cxn modelId="{9407640B-1462-470E-8903-43B21D82A49D}" srcId="{B00506C0-2C4A-4971-9D5F-A49B4F0AA71B}" destId="{D56F1A4D-37AD-44FC-972E-0306274817AB}" srcOrd="0" destOrd="0" parTransId="{CF338A12-59B2-4920-A068-63F49022356E}" sibTransId="{4AF027FE-945F-4E34-8C43-7AFAEAF7A72F}"/>
    <dgm:cxn modelId="{515BEE0E-CD9F-094D-9BEC-28188C9FB769}" type="presOf" srcId="{DA50F349-53C1-40EC-805C-E5C224C81E8A}" destId="{892ED1C9-DED1-9643-B3DD-87426C322BF6}" srcOrd="0" destOrd="0" presId="urn:microsoft.com/office/officeart/2005/8/layout/list1"/>
    <dgm:cxn modelId="{FA3AEB10-D132-5543-8AAD-6783CC3FB6D7}" type="presOf" srcId="{6364C3AE-3C5D-47E3-8312-2019BCFC5AAE}" destId="{D11CCC35-74A6-2747-94C2-4A236DA3B686}" srcOrd="0" destOrd="0" presId="urn:microsoft.com/office/officeart/2005/8/layout/list1"/>
    <dgm:cxn modelId="{31DCA516-AEC7-BA4D-9C0F-3E4F4698D0F3}" type="presOf" srcId="{AE7B0CCA-9F78-494B-A471-B300CC19E280}" destId="{B2A3DBB8-213E-DA45-AF67-B9F46DC74674}" srcOrd="0" destOrd="2" presId="urn:microsoft.com/office/officeart/2005/8/layout/list1"/>
    <dgm:cxn modelId="{5968C017-4F61-AF41-A8B0-8554DDBC9F19}" type="presOf" srcId="{363B448C-B8D1-AC43-8E04-6EE3E12A9B21}" destId="{6A0D71A5-9329-284E-BD7C-AA2641CFAF48}" srcOrd="0" destOrd="0" presId="urn:microsoft.com/office/officeart/2005/8/layout/list1"/>
    <dgm:cxn modelId="{C816F81A-030F-9942-BCAF-6BED77D6A4DE}" type="presOf" srcId="{DED0AFED-CAE4-4FA2-8A28-725A76A7E813}" destId="{F88E1990-39AE-0641-991C-7AE60218E80B}" srcOrd="1" destOrd="0" presId="urn:microsoft.com/office/officeart/2005/8/layout/list1"/>
    <dgm:cxn modelId="{DA56371E-4652-D74E-884E-28F0482FC5FE}" srcId="{F35A8AAE-CAB4-4051-A15C-2D7658CDAE3A}" destId="{E832CA2D-014F-6A4C-AD4F-F69FEBEB5B50}" srcOrd="3" destOrd="0" parTransId="{8CF772B8-5331-2748-AFA5-279402BD7B93}" sibTransId="{17831193-7DD9-8549-A838-C4F96177BCEF}"/>
    <dgm:cxn modelId="{AC906823-34BF-495C-836B-34C073C1EB3B}" srcId="{6364C3AE-3C5D-47E3-8312-2019BCFC5AAE}" destId="{DA50F349-53C1-40EC-805C-E5C224C81E8A}" srcOrd="5" destOrd="0" parTransId="{ADD86CA3-1F53-40C2-8B0C-D0BC1F661BC0}" sibTransId="{DD5B7343-8FA2-4EF6-9997-4E958E8D4F12}"/>
    <dgm:cxn modelId="{03683527-C12E-B94A-B806-0A98A9956543}" type="presOf" srcId="{4E688283-CAB4-4F84-BF65-6C3E043C69F3}" destId="{FD9576C1-5415-7946-AF89-FC9F574CEB80}" srcOrd="0" destOrd="1" presId="urn:microsoft.com/office/officeart/2005/8/layout/list1"/>
    <dgm:cxn modelId="{E641AA31-FFCA-9642-B5C8-9A68BF2D6CD4}" type="presOf" srcId="{70F4F9BA-0938-479D-BCB2-F9C3617E2610}" destId="{24B777BA-5C08-C546-8F88-2CC0C4787AA9}" srcOrd="1" destOrd="0" presId="urn:microsoft.com/office/officeart/2005/8/layout/list1"/>
    <dgm:cxn modelId="{FED8E438-CD8D-DA47-8D36-85A246A0334A}" srcId="{DA50F349-53C1-40EC-805C-E5C224C81E8A}" destId="{F4D65063-0889-6E4F-9374-44BB9B680C81}" srcOrd="2" destOrd="0" parTransId="{58A0F805-6731-8A44-B5CB-D867987FD4EA}" sibTransId="{4BBA9040-D763-6440-907F-1C17B9D6C944}"/>
    <dgm:cxn modelId="{1BFC923E-A487-5346-87FC-52B2AF11B77B}" srcId="{70F4F9BA-0938-479D-BCB2-F9C3617E2610}" destId="{AE7B0CCA-9F78-494B-A471-B300CC19E280}" srcOrd="2" destOrd="0" parTransId="{D3F56114-F4EF-D449-B1DC-623F8F06B67F}" sibTransId="{6D3455CA-3DFF-E04E-BAF6-F91C28E5D561}"/>
    <dgm:cxn modelId="{AD805A47-0A24-304C-8AB5-4733851717AB}" type="presOf" srcId="{5317CB06-FBAC-420C-B184-F615E4776EEC}" destId="{36A806CB-301A-404D-A51D-6AAC584DBD11}" srcOrd="0" destOrd="0" presId="urn:microsoft.com/office/officeart/2005/8/layout/list1"/>
    <dgm:cxn modelId="{1AE4204C-E0FA-4E81-8384-D0BE36E7E00B}" srcId="{B00506C0-2C4A-4971-9D5F-A49B4F0AA71B}" destId="{7BA76161-DD65-45CE-8B06-8B50A42696BD}" srcOrd="2" destOrd="0" parTransId="{9F5E73C5-15C4-46DE-8C2B-471F4AF59437}" sibTransId="{4334240C-5A6B-4ED6-8427-7203048F4D20}"/>
    <dgm:cxn modelId="{3A29E253-7F16-934C-8095-E225B8783158}" type="presOf" srcId="{F35A8AAE-CAB4-4051-A15C-2D7658CDAE3A}" destId="{9FABEE4E-4E76-654B-82F5-184EE749A5EB}" srcOrd="1" destOrd="0" presId="urn:microsoft.com/office/officeart/2005/8/layout/list1"/>
    <dgm:cxn modelId="{B596F059-3E97-2240-9D31-AEEF6F067CDD}" srcId="{70F4F9BA-0938-479D-BCB2-F9C3617E2610}" destId="{81202896-3D08-9E41-8841-F90E7C1EA1E3}" srcOrd="3" destOrd="0" parTransId="{0885F40F-BC70-BD4F-A9C8-BEA5A93618B5}" sibTransId="{28F504B2-78A5-0144-9A24-DB87A546D81F}"/>
    <dgm:cxn modelId="{EECAAD5A-D6F7-4755-8BEF-6011FD231C4E}" srcId="{6364C3AE-3C5D-47E3-8312-2019BCFC5AAE}" destId="{5317CB06-FBAC-420C-B184-F615E4776EEC}" srcOrd="3" destOrd="0" parTransId="{DC294A76-0D01-4123-A849-0F0DBB147ABB}" sibTransId="{57B72BA1-1B8C-48BB-92F9-6A4B2F0250BC}"/>
    <dgm:cxn modelId="{07842464-EA10-E34B-BDC1-4E44B46A7316}" type="presOf" srcId="{F35A8AAE-CAB4-4051-A15C-2D7658CDAE3A}" destId="{9985B7AB-0BFE-F441-8156-998903796B4A}" srcOrd="0" destOrd="0" presId="urn:microsoft.com/office/officeart/2005/8/layout/list1"/>
    <dgm:cxn modelId="{77217065-D6FB-2047-8207-919A01B6D18C}" srcId="{DA50F349-53C1-40EC-805C-E5C224C81E8A}" destId="{105FB849-4D12-B344-A0CE-6B8B73AD590C}" srcOrd="0" destOrd="0" parTransId="{4295A8DF-0DFF-6240-AF97-92360FF35A44}" sibTransId="{F4B228FA-87A5-F641-A277-D05CBC291CFE}"/>
    <dgm:cxn modelId="{BBB32667-2B5A-EE4B-B4D6-15AC59B23E77}" srcId="{5317CB06-FBAC-420C-B184-F615E4776EEC}" destId="{363B448C-B8D1-AC43-8E04-6EE3E12A9B21}" srcOrd="0" destOrd="0" parTransId="{BC8C1A26-1B7F-7242-94CD-EFF021ACBCC6}" sibTransId="{1BA24BB9-8088-684B-B661-0A9623B17EEB}"/>
    <dgm:cxn modelId="{5A56D268-66FE-8F49-BD66-869E0774E4F0}" type="presOf" srcId="{5317CB06-FBAC-420C-B184-F615E4776EEC}" destId="{FDC1F906-CE24-7D48-9506-EAEBDCCA2967}" srcOrd="1" destOrd="0" presId="urn:microsoft.com/office/officeart/2005/8/layout/list1"/>
    <dgm:cxn modelId="{6252DE6A-7355-7D41-9021-9BD1E243EFD4}" srcId="{DED0AFED-CAE4-4FA2-8A28-725A76A7E813}" destId="{D7FE1242-1CA1-D84A-ACF5-F9829CAC1585}" srcOrd="1" destOrd="0" parTransId="{9DDA6BFD-D104-8240-9132-57ACF4E1FBE9}" sibTransId="{EB12C683-DB4D-1D46-80A1-4F7B8A6E7C16}"/>
    <dgm:cxn modelId="{0520FD6E-4BDB-764B-AA9B-EE7196B900CB}" srcId="{5317CB06-FBAC-420C-B184-F615E4776EEC}" destId="{7A8AF6B4-01EE-7B46-BE5F-63C297A06516}" srcOrd="1" destOrd="0" parTransId="{77F77526-366C-1645-A7CE-17F97692ACAE}" sibTransId="{D64DF158-670F-CB47-98C9-E0B479275844}"/>
    <dgm:cxn modelId="{634FED70-BAEE-A84A-902F-D8A1D274F662}" srcId="{F35A8AAE-CAB4-4051-A15C-2D7658CDAE3A}" destId="{9DD5C15C-4CD1-A24E-8DAF-00C68E1AD7EA}" srcOrd="1" destOrd="0" parTransId="{A58D6C88-7161-9F43-8708-205E7A1B9F13}" sibTransId="{99166F87-7D96-6248-A3C3-40D7DC74BD05}"/>
    <dgm:cxn modelId="{72AE4371-0216-3446-83BF-E11D868F477A}" type="presOf" srcId="{DE395395-E909-F345-B474-C5CA97467419}" destId="{A7BCEC5C-13E4-0C47-B6C3-DE4080BCF202}" srcOrd="0" destOrd="2" presId="urn:microsoft.com/office/officeart/2005/8/layout/list1"/>
    <dgm:cxn modelId="{E1C78471-F599-4BDC-A3DF-9958A6F93C53}" srcId="{B00506C0-2C4A-4971-9D5F-A49B4F0AA71B}" destId="{EE3564A6-CDF8-4F8F-98F7-7C531064E2F9}" srcOrd="3" destOrd="0" parTransId="{3F1C71B2-87AB-4E07-AE2A-63EE364AD702}" sibTransId="{3DF45385-598D-40D9-BAEA-1B140CC4E38D}"/>
    <dgm:cxn modelId="{14ED7074-4379-6547-873D-1DBF96EE3EC7}" type="presOf" srcId="{EE3564A6-CDF8-4F8F-98F7-7C531064E2F9}" destId="{FD9576C1-5415-7946-AF89-FC9F574CEB80}" srcOrd="0" destOrd="3" presId="urn:microsoft.com/office/officeart/2005/8/layout/list1"/>
    <dgm:cxn modelId="{DD191B77-BBC4-CC4C-8E0C-9F20C28D3533}" type="presOf" srcId="{80481949-7EB0-5B4C-8E4B-694BC4B028B1}" destId="{6A0D71A5-9329-284E-BD7C-AA2641CFAF48}" srcOrd="0" destOrd="2" presId="urn:microsoft.com/office/officeart/2005/8/layout/list1"/>
    <dgm:cxn modelId="{A8791E78-2CF8-4B40-AA47-BBB07A17DC9D}" type="presOf" srcId="{690C2411-90B6-E54E-B0D8-5975E6500DBF}" destId="{B2A3DBB8-213E-DA45-AF67-B9F46DC74674}" srcOrd="0" destOrd="1" presId="urn:microsoft.com/office/officeart/2005/8/layout/list1"/>
    <dgm:cxn modelId="{752E2979-0602-D546-BF1D-43D4A94B4738}" srcId="{5317CB06-FBAC-420C-B184-F615E4776EEC}" destId="{80481949-7EB0-5B4C-8E4B-694BC4B028B1}" srcOrd="2" destOrd="0" parTransId="{27764173-FF72-5548-A574-BC9222184CCB}" sibTransId="{7E483144-D753-4941-9FEF-54A43D8D45AF}"/>
    <dgm:cxn modelId="{13F86F7E-E152-5541-A9C6-A81D97A78832}" type="presOf" srcId="{C5733B37-24EB-4D4F-ABCF-F6FD4677AF1A}" destId="{6A0D71A5-9329-284E-BD7C-AA2641CFAF48}" srcOrd="0" destOrd="3" presId="urn:microsoft.com/office/officeart/2005/8/layout/list1"/>
    <dgm:cxn modelId="{B5619085-CFFA-7640-8B87-3AE6D49D63B4}" type="presOf" srcId="{F4D65063-0889-6E4F-9374-44BB9B680C81}" destId="{2EF1E607-6EC4-EA45-9DEA-694C5C0D72E2}" srcOrd="0" destOrd="2" presId="urn:microsoft.com/office/officeart/2005/8/layout/list1"/>
    <dgm:cxn modelId="{43E4D385-29EA-400B-849F-6E339B3FD7BD}" srcId="{6364C3AE-3C5D-47E3-8312-2019BCFC5AAE}" destId="{70F4F9BA-0938-479D-BCB2-F9C3617E2610}" srcOrd="1" destOrd="0" parTransId="{EBE4EDE4-EFD1-4CBF-A969-129CCA92BA98}" sibTransId="{D804F0F3-60DB-4FF6-AACE-9BABD3CF7CC9}"/>
    <dgm:cxn modelId="{4576A786-8A19-46F0-8B61-BF1548A5A7F0}" srcId="{B00506C0-2C4A-4971-9D5F-A49B4F0AA71B}" destId="{4E688283-CAB4-4F84-BF65-6C3E043C69F3}" srcOrd="1" destOrd="0" parTransId="{5970E2D2-1073-4AEA-942D-244E5B5E490F}" sibTransId="{31734CA5-0D03-40D5-9DF3-A0A1C6F2BD70}"/>
    <dgm:cxn modelId="{8D16DC87-0D7A-484A-A47C-E8F86708DE88}" type="presOf" srcId="{D56F1A4D-37AD-44FC-972E-0306274817AB}" destId="{FD9576C1-5415-7946-AF89-FC9F574CEB80}" srcOrd="0" destOrd="0" presId="urn:microsoft.com/office/officeart/2005/8/layout/list1"/>
    <dgm:cxn modelId="{BB74258B-17C8-C44A-AFFC-C5B4B1DCA1AD}" type="presOf" srcId="{105FB849-4D12-B344-A0CE-6B8B73AD590C}" destId="{2EF1E607-6EC4-EA45-9DEA-694C5C0D72E2}" srcOrd="0" destOrd="0" presId="urn:microsoft.com/office/officeart/2005/8/layout/list1"/>
    <dgm:cxn modelId="{A1F45B8F-2217-B342-B4D9-ADCA7E06B22E}" srcId="{DED0AFED-CAE4-4FA2-8A28-725A76A7E813}" destId="{B6DC22F1-6502-E043-8CB0-331BDD4D7BF4}" srcOrd="0" destOrd="0" parTransId="{4EDFC87E-8052-E549-8881-E34769A82F9F}" sibTransId="{9BD3ABC7-AA46-5E4A-9D42-E0AF7D214686}"/>
    <dgm:cxn modelId="{2F83AA95-477B-174A-933E-AF3AA2EEDF15}" type="presOf" srcId="{E4DCC1DB-76FA-1F45-8358-EA5F9D21FF4E}" destId="{B2A3DBB8-213E-DA45-AF67-B9F46DC74674}" srcOrd="0" destOrd="0" presId="urn:microsoft.com/office/officeart/2005/8/layout/list1"/>
    <dgm:cxn modelId="{242AB296-C6B0-2045-92D3-2850B4D1762B}" srcId="{B00506C0-2C4A-4971-9D5F-A49B4F0AA71B}" destId="{FF39185B-4296-A14D-BF63-E5CFAEF5C46D}" srcOrd="4" destOrd="0" parTransId="{89D4D8DD-FB9F-C442-982D-F668B71B3D27}" sibTransId="{D82D165E-1C38-744A-93AA-919C72C79D4C}"/>
    <dgm:cxn modelId="{FD68B09D-A402-AF4E-A535-D99AB10A9E77}" srcId="{F35A8AAE-CAB4-4051-A15C-2D7658CDAE3A}" destId="{DE395395-E909-F345-B474-C5CA97467419}" srcOrd="2" destOrd="0" parTransId="{619A18B9-B4D9-5245-8F23-2F5747E4EB79}" sibTransId="{495E37F7-581C-3F4E-BAAC-7D7FE2F33A4D}"/>
    <dgm:cxn modelId="{A13D009E-92EA-1F4A-9FD6-E5CB0102A4BE}" type="presOf" srcId="{FF39185B-4296-A14D-BF63-E5CFAEF5C46D}" destId="{FD9576C1-5415-7946-AF89-FC9F574CEB80}" srcOrd="0" destOrd="4" presId="urn:microsoft.com/office/officeart/2005/8/layout/list1"/>
    <dgm:cxn modelId="{6AB37DA2-0C52-9241-B5A6-F8759B8B8E2D}" type="presOf" srcId="{2EC40CD5-8828-3944-B1F1-31A0C2DDC39B}" destId="{2EF1E607-6EC4-EA45-9DEA-694C5C0D72E2}" srcOrd="0" destOrd="1" presId="urn:microsoft.com/office/officeart/2005/8/layout/list1"/>
    <dgm:cxn modelId="{20A656A4-BA22-854E-96CD-ACE116B0A5C2}" type="presOf" srcId="{81202896-3D08-9E41-8841-F90E7C1EA1E3}" destId="{B2A3DBB8-213E-DA45-AF67-B9F46DC74674}" srcOrd="0" destOrd="3" presId="urn:microsoft.com/office/officeart/2005/8/layout/list1"/>
    <dgm:cxn modelId="{2DC4BBA4-53C5-42E9-B72A-938A6B8E012F}" srcId="{6364C3AE-3C5D-47E3-8312-2019BCFC5AAE}" destId="{DED0AFED-CAE4-4FA2-8A28-725A76A7E813}" srcOrd="2" destOrd="0" parTransId="{4185DE23-318A-4E81-834B-12ABFE50090B}" sibTransId="{5B2F6F01-43F6-4390-9B9C-1B277E13C78F}"/>
    <dgm:cxn modelId="{33B082A6-D84B-E94D-998D-2C245B3E1CDD}" type="presOf" srcId="{D7FE1242-1CA1-D84A-ACF5-F9829CAC1585}" destId="{2A476A59-7DA6-3946-9670-D684D5E8E509}" srcOrd="0" destOrd="1" presId="urn:microsoft.com/office/officeart/2005/8/layout/list1"/>
    <dgm:cxn modelId="{24C4F2A7-6C77-DF45-87A9-CF6CAEFBF2FC}" srcId="{5317CB06-FBAC-420C-B184-F615E4776EEC}" destId="{C5733B37-24EB-4D4F-ABCF-F6FD4677AF1A}" srcOrd="3" destOrd="0" parTransId="{628F0FA3-3458-9B48-885F-F9DEDAED7D1D}" sibTransId="{E58022F0-46DE-8144-BECB-A2E9265B60FA}"/>
    <dgm:cxn modelId="{D29CB2AC-0303-AC44-9B2C-0F1C1EF55330}" type="presOf" srcId="{7BA76161-DD65-45CE-8B06-8B50A42696BD}" destId="{FD9576C1-5415-7946-AF89-FC9F574CEB80}" srcOrd="0" destOrd="2" presId="urn:microsoft.com/office/officeart/2005/8/layout/list1"/>
    <dgm:cxn modelId="{886053AD-6B40-1642-ADFE-4B2F7E395058}" srcId="{DED0AFED-CAE4-4FA2-8A28-725A76A7E813}" destId="{99C459D1-B09D-BB45-B230-9375E8391A58}" srcOrd="2" destOrd="0" parTransId="{EF86105F-6E75-CB4F-849D-481DF6EBB08C}" sibTransId="{E6641172-EB89-7241-AFA1-6A3DBF711454}"/>
    <dgm:cxn modelId="{60B889B1-E79F-8346-9807-66AC1BBEE938}" type="presOf" srcId="{B6DC22F1-6502-E043-8CB0-331BDD4D7BF4}" destId="{2A476A59-7DA6-3946-9670-D684D5E8E509}" srcOrd="0" destOrd="0" presId="urn:microsoft.com/office/officeart/2005/8/layout/list1"/>
    <dgm:cxn modelId="{090A01B3-4EBF-4B92-BD08-B6391BA7F12F}" srcId="{6364C3AE-3C5D-47E3-8312-2019BCFC5AAE}" destId="{B00506C0-2C4A-4971-9D5F-A49B4F0AA71B}" srcOrd="0" destOrd="0" parTransId="{3F6AC297-EFC9-4435-ABAF-6D2A18D315DB}" sibTransId="{B3DD081A-8223-415F-A629-39C761E6E5DD}"/>
    <dgm:cxn modelId="{000479BC-5446-BA45-863B-201BCD6B7684}" srcId="{70F4F9BA-0938-479D-BCB2-F9C3617E2610}" destId="{E4DCC1DB-76FA-1F45-8358-EA5F9D21FF4E}" srcOrd="0" destOrd="0" parTransId="{44CA13C2-C864-EA40-BA15-F166E3722499}" sibTransId="{14AB3B77-AE34-2B4E-8150-F7C57AE00ABC}"/>
    <dgm:cxn modelId="{17975EBF-D83C-BB47-9182-924D9D8CA042}" type="presOf" srcId="{99C459D1-B09D-BB45-B230-9375E8391A58}" destId="{2A476A59-7DA6-3946-9670-D684D5E8E509}" srcOrd="0" destOrd="2" presId="urn:microsoft.com/office/officeart/2005/8/layout/list1"/>
    <dgm:cxn modelId="{2DB6F9C3-A96E-0141-BE67-191A3BE4C5A8}" srcId="{DA50F349-53C1-40EC-805C-E5C224C81E8A}" destId="{2EC40CD5-8828-3944-B1F1-31A0C2DDC39B}" srcOrd="1" destOrd="0" parTransId="{266D45DA-A4AA-894E-BB9D-946D567A074B}" sibTransId="{896774C3-8038-8F47-ACC8-C3E26B70FFEB}"/>
    <dgm:cxn modelId="{C0CD13C4-0167-E14E-817E-E75F0DC9379C}" srcId="{F35A8AAE-CAB4-4051-A15C-2D7658CDAE3A}" destId="{F1951D9C-CC4A-4747-BF9B-69F70C22A61B}" srcOrd="0" destOrd="0" parTransId="{1161BDB3-8F8E-5844-9406-8792EDFCF557}" sibTransId="{15C87639-9112-5B46-90F6-A4FA56E3DE23}"/>
    <dgm:cxn modelId="{3F8DA0CC-A719-7744-B1B8-59220B4BC0E6}" type="presOf" srcId="{B00506C0-2C4A-4971-9D5F-A49B4F0AA71B}" destId="{2DD44CC2-32F9-6A4C-8E37-3F6E4A7C5D40}" srcOrd="0" destOrd="0" presId="urn:microsoft.com/office/officeart/2005/8/layout/list1"/>
    <dgm:cxn modelId="{47C894D0-DBF7-6D4F-9270-E209F3C87ADA}" type="presOf" srcId="{F1951D9C-CC4A-4747-BF9B-69F70C22A61B}" destId="{A7BCEC5C-13E4-0C47-B6C3-DE4080BCF202}" srcOrd="0" destOrd="0" presId="urn:microsoft.com/office/officeart/2005/8/layout/list1"/>
    <dgm:cxn modelId="{DD8FDFD5-80CF-3242-B9F0-69D19EC88C8F}" type="presOf" srcId="{DED0AFED-CAE4-4FA2-8A28-725A76A7E813}" destId="{D50928D3-E416-274C-944F-55FA446C377F}" srcOrd="0" destOrd="0" presId="urn:microsoft.com/office/officeart/2005/8/layout/list1"/>
    <dgm:cxn modelId="{14A31ED9-91FD-824F-8A60-0297C93F23FB}" type="presOf" srcId="{E832CA2D-014F-6A4C-AD4F-F69FEBEB5B50}" destId="{A7BCEC5C-13E4-0C47-B6C3-DE4080BCF202}" srcOrd="0" destOrd="3" presId="urn:microsoft.com/office/officeart/2005/8/layout/list1"/>
    <dgm:cxn modelId="{0ACA50DC-DAE7-5E4A-9E09-965A23FEAB17}" type="presOf" srcId="{7A8AF6B4-01EE-7B46-BE5F-63C297A06516}" destId="{6A0D71A5-9329-284E-BD7C-AA2641CFAF48}" srcOrd="0" destOrd="1" presId="urn:microsoft.com/office/officeart/2005/8/layout/list1"/>
    <dgm:cxn modelId="{C50EA7DC-031C-6C46-BA72-3D8EFC8B9B9E}" srcId="{70F4F9BA-0938-479D-BCB2-F9C3617E2610}" destId="{690C2411-90B6-E54E-B0D8-5975E6500DBF}" srcOrd="1" destOrd="0" parTransId="{792BE521-92F3-0442-8CD3-53602175C14B}" sibTransId="{1DCC8387-D646-9241-8EE0-0269FD2740B5}"/>
    <dgm:cxn modelId="{10BF1AEC-791B-3742-99E7-4B521DBB23F8}" type="presOf" srcId="{DA50F349-53C1-40EC-805C-E5C224C81E8A}" destId="{15141815-E996-C248-8085-6EA21607E080}" srcOrd="1" destOrd="0" presId="urn:microsoft.com/office/officeart/2005/8/layout/list1"/>
    <dgm:cxn modelId="{245694F0-8B82-274D-AACF-D257EEBEF114}" type="presOf" srcId="{70F4F9BA-0938-479D-BCB2-F9C3617E2610}" destId="{3C9F4940-5BC9-3346-BF51-81B0959F3B70}" srcOrd="0" destOrd="0" presId="urn:microsoft.com/office/officeart/2005/8/layout/list1"/>
    <dgm:cxn modelId="{D0A8F2F0-93F1-E14E-AD59-4806C8D2D0F0}" type="presOf" srcId="{9DD5C15C-4CD1-A24E-8DAF-00C68E1AD7EA}" destId="{A7BCEC5C-13E4-0C47-B6C3-DE4080BCF202}" srcOrd="0" destOrd="1" presId="urn:microsoft.com/office/officeart/2005/8/layout/list1"/>
    <dgm:cxn modelId="{A64F56FE-5919-8544-B447-E96F2FF877BF}" type="presOf" srcId="{B00506C0-2C4A-4971-9D5F-A49B4F0AA71B}" destId="{53F7FA10-3F86-894A-B6A6-405356815F00}" srcOrd="1" destOrd="0" presId="urn:microsoft.com/office/officeart/2005/8/layout/list1"/>
    <dgm:cxn modelId="{8A3545B6-FB25-E341-B700-137B0B9585DC}" type="presParOf" srcId="{D11CCC35-74A6-2747-94C2-4A236DA3B686}" destId="{4F14DF12-5EA8-7246-BDC3-FDA507B2100F}" srcOrd="0" destOrd="0" presId="urn:microsoft.com/office/officeart/2005/8/layout/list1"/>
    <dgm:cxn modelId="{F36B0608-CCD9-B24F-A42B-F4F27316D786}" type="presParOf" srcId="{4F14DF12-5EA8-7246-BDC3-FDA507B2100F}" destId="{2DD44CC2-32F9-6A4C-8E37-3F6E4A7C5D40}" srcOrd="0" destOrd="0" presId="urn:microsoft.com/office/officeart/2005/8/layout/list1"/>
    <dgm:cxn modelId="{D63C0052-7107-2C46-962C-B216402F1588}" type="presParOf" srcId="{4F14DF12-5EA8-7246-BDC3-FDA507B2100F}" destId="{53F7FA10-3F86-894A-B6A6-405356815F00}" srcOrd="1" destOrd="0" presId="urn:microsoft.com/office/officeart/2005/8/layout/list1"/>
    <dgm:cxn modelId="{C6FD388B-1A19-9C4E-BE2E-3A3E37217AD9}" type="presParOf" srcId="{D11CCC35-74A6-2747-94C2-4A236DA3B686}" destId="{2A49C1E6-0AAD-CE43-9A24-76FB6F2D5EE6}" srcOrd="1" destOrd="0" presId="urn:microsoft.com/office/officeart/2005/8/layout/list1"/>
    <dgm:cxn modelId="{F87193A0-5B53-BD47-BC4F-E95BB4B1CD34}" type="presParOf" srcId="{D11CCC35-74A6-2747-94C2-4A236DA3B686}" destId="{FD9576C1-5415-7946-AF89-FC9F574CEB80}" srcOrd="2" destOrd="0" presId="urn:microsoft.com/office/officeart/2005/8/layout/list1"/>
    <dgm:cxn modelId="{7CA18DF1-5C6E-014A-B598-9C97F8AD8B13}" type="presParOf" srcId="{D11CCC35-74A6-2747-94C2-4A236DA3B686}" destId="{2297557F-5CF9-1542-B31D-0B2182F5A2AF}" srcOrd="3" destOrd="0" presId="urn:microsoft.com/office/officeart/2005/8/layout/list1"/>
    <dgm:cxn modelId="{5137F34E-F2E0-4E42-9FCF-99DBBDAEAE97}" type="presParOf" srcId="{D11CCC35-74A6-2747-94C2-4A236DA3B686}" destId="{081747D7-03C7-1545-A33C-EECCC41723A5}" srcOrd="4" destOrd="0" presId="urn:microsoft.com/office/officeart/2005/8/layout/list1"/>
    <dgm:cxn modelId="{A7EED1C7-C163-BD40-9E76-50AD39E66174}" type="presParOf" srcId="{081747D7-03C7-1545-A33C-EECCC41723A5}" destId="{3C9F4940-5BC9-3346-BF51-81B0959F3B70}" srcOrd="0" destOrd="0" presId="urn:microsoft.com/office/officeart/2005/8/layout/list1"/>
    <dgm:cxn modelId="{7D0B5835-99A6-2846-BD1E-2E49E84FB460}" type="presParOf" srcId="{081747D7-03C7-1545-A33C-EECCC41723A5}" destId="{24B777BA-5C08-C546-8F88-2CC0C4787AA9}" srcOrd="1" destOrd="0" presId="urn:microsoft.com/office/officeart/2005/8/layout/list1"/>
    <dgm:cxn modelId="{C907C110-9054-354B-9D35-40550092C690}" type="presParOf" srcId="{D11CCC35-74A6-2747-94C2-4A236DA3B686}" destId="{EB405C2D-6126-D246-B123-BBE1A4907209}" srcOrd="5" destOrd="0" presId="urn:microsoft.com/office/officeart/2005/8/layout/list1"/>
    <dgm:cxn modelId="{DDBBB2FB-CC82-1D4B-A0F0-0FC10A08D049}" type="presParOf" srcId="{D11CCC35-74A6-2747-94C2-4A236DA3B686}" destId="{B2A3DBB8-213E-DA45-AF67-B9F46DC74674}" srcOrd="6" destOrd="0" presId="urn:microsoft.com/office/officeart/2005/8/layout/list1"/>
    <dgm:cxn modelId="{59CA04E8-5CAC-D44A-B77B-4A6126A31E91}" type="presParOf" srcId="{D11CCC35-74A6-2747-94C2-4A236DA3B686}" destId="{465639F9-A1CE-FB42-8169-08B71150C64A}" srcOrd="7" destOrd="0" presId="urn:microsoft.com/office/officeart/2005/8/layout/list1"/>
    <dgm:cxn modelId="{7220B898-7961-AA48-858F-7C2B32D2D6CD}" type="presParOf" srcId="{D11CCC35-74A6-2747-94C2-4A236DA3B686}" destId="{C2CEA43C-BE5D-FF4B-AE96-A368E5AE5F3B}" srcOrd="8" destOrd="0" presId="urn:microsoft.com/office/officeart/2005/8/layout/list1"/>
    <dgm:cxn modelId="{7A27E05E-21CB-484B-B1D7-E03756362D73}" type="presParOf" srcId="{C2CEA43C-BE5D-FF4B-AE96-A368E5AE5F3B}" destId="{D50928D3-E416-274C-944F-55FA446C377F}" srcOrd="0" destOrd="0" presId="urn:microsoft.com/office/officeart/2005/8/layout/list1"/>
    <dgm:cxn modelId="{F56743BF-5BA0-DD43-8D93-38F21EE85DA7}" type="presParOf" srcId="{C2CEA43C-BE5D-FF4B-AE96-A368E5AE5F3B}" destId="{F88E1990-39AE-0641-991C-7AE60218E80B}" srcOrd="1" destOrd="0" presId="urn:microsoft.com/office/officeart/2005/8/layout/list1"/>
    <dgm:cxn modelId="{B2EA14AC-FD97-FB4F-BDB4-7BFDD3335309}" type="presParOf" srcId="{D11CCC35-74A6-2747-94C2-4A236DA3B686}" destId="{5476A18B-D7FB-074C-818E-EFAEA0E8FBC2}" srcOrd="9" destOrd="0" presId="urn:microsoft.com/office/officeart/2005/8/layout/list1"/>
    <dgm:cxn modelId="{627ECA17-D863-3C4E-816D-5EA92B6AAC0F}" type="presParOf" srcId="{D11CCC35-74A6-2747-94C2-4A236DA3B686}" destId="{2A476A59-7DA6-3946-9670-D684D5E8E509}" srcOrd="10" destOrd="0" presId="urn:microsoft.com/office/officeart/2005/8/layout/list1"/>
    <dgm:cxn modelId="{E5B54EB8-E7D9-C64C-ABB1-BEBC6A77EE6C}" type="presParOf" srcId="{D11CCC35-74A6-2747-94C2-4A236DA3B686}" destId="{12AD9BDA-3E6C-3D44-9A26-34A02D8BEA3E}" srcOrd="11" destOrd="0" presId="urn:microsoft.com/office/officeart/2005/8/layout/list1"/>
    <dgm:cxn modelId="{6455418E-E52B-2C46-832A-9474E43ACD45}" type="presParOf" srcId="{D11CCC35-74A6-2747-94C2-4A236DA3B686}" destId="{A29991E6-8B4C-C547-883F-54F054031A51}" srcOrd="12" destOrd="0" presId="urn:microsoft.com/office/officeart/2005/8/layout/list1"/>
    <dgm:cxn modelId="{E0C73B08-46C9-3448-AD7C-8F99557247AB}" type="presParOf" srcId="{A29991E6-8B4C-C547-883F-54F054031A51}" destId="{36A806CB-301A-404D-A51D-6AAC584DBD11}" srcOrd="0" destOrd="0" presId="urn:microsoft.com/office/officeart/2005/8/layout/list1"/>
    <dgm:cxn modelId="{77A52F60-C448-794E-AD55-5F91CBB624FF}" type="presParOf" srcId="{A29991E6-8B4C-C547-883F-54F054031A51}" destId="{FDC1F906-CE24-7D48-9506-EAEBDCCA2967}" srcOrd="1" destOrd="0" presId="urn:microsoft.com/office/officeart/2005/8/layout/list1"/>
    <dgm:cxn modelId="{1D682F47-B46F-EF4B-A437-D05EC04F8663}" type="presParOf" srcId="{D11CCC35-74A6-2747-94C2-4A236DA3B686}" destId="{AC2038FA-16A0-3E4F-B5E5-312BF5EB878E}" srcOrd="13" destOrd="0" presId="urn:microsoft.com/office/officeart/2005/8/layout/list1"/>
    <dgm:cxn modelId="{B8A02F18-8281-CD4C-8A56-FCFF1D8FF761}" type="presParOf" srcId="{D11CCC35-74A6-2747-94C2-4A236DA3B686}" destId="{6A0D71A5-9329-284E-BD7C-AA2641CFAF48}" srcOrd="14" destOrd="0" presId="urn:microsoft.com/office/officeart/2005/8/layout/list1"/>
    <dgm:cxn modelId="{12D0FA21-0CFB-B447-8BD9-98BF95D5F7B2}" type="presParOf" srcId="{D11CCC35-74A6-2747-94C2-4A236DA3B686}" destId="{F535DEBF-F17F-C34B-9A8A-36300390DFEF}" srcOrd="15" destOrd="0" presId="urn:microsoft.com/office/officeart/2005/8/layout/list1"/>
    <dgm:cxn modelId="{6F291F77-4B15-DC40-9ABB-6C6D02682D2C}" type="presParOf" srcId="{D11CCC35-74A6-2747-94C2-4A236DA3B686}" destId="{EBF80317-A7E1-A947-A8FF-80FCEF1AB69F}" srcOrd="16" destOrd="0" presId="urn:microsoft.com/office/officeart/2005/8/layout/list1"/>
    <dgm:cxn modelId="{DD6FE424-9A1F-354F-976C-1DD8D04462EA}" type="presParOf" srcId="{EBF80317-A7E1-A947-A8FF-80FCEF1AB69F}" destId="{9985B7AB-0BFE-F441-8156-998903796B4A}" srcOrd="0" destOrd="0" presId="urn:microsoft.com/office/officeart/2005/8/layout/list1"/>
    <dgm:cxn modelId="{AC89E6B8-4AD3-FB44-980C-19CC364E5898}" type="presParOf" srcId="{EBF80317-A7E1-A947-A8FF-80FCEF1AB69F}" destId="{9FABEE4E-4E76-654B-82F5-184EE749A5EB}" srcOrd="1" destOrd="0" presId="urn:microsoft.com/office/officeart/2005/8/layout/list1"/>
    <dgm:cxn modelId="{03E5A1A0-5A4C-0B48-A85B-EB8ACFFA2B59}" type="presParOf" srcId="{D11CCC35-74A6-2747-94C2-4A236DA3B686}" destId="{28EF7A16-7889-7644-A5AA-41958BCF1E22}" srcOrd="17" destOrd="0" presId="urn:microsoft.com/office/officeart/2005/8/layout/list1"/>
    <dgm:cxn modelId="{1532AA43-5B8D-6A47-8707-00E150C6FCCD}" type="presParOf" srcId="{D11CCC35-74A6-2747-94C2-4A236DA3B686}" destId="{A7BCEC5C-13E4-0C47-B6C3-DE4080BCF202}" srcOrd="18" destOrd="0" presId="urn:microsoft.com/office/officeart/2005/8/layout/list1"/>
    <dgm:cxn modelId="{5B9D973C-791A-1343-9E8C-5F14456D664F}" type="presParOf" srcId="{D11CCC35-74A6-2747-94C2-4A236DA3B686}" destId="{5AD437C1-0FAF-7B45-AD2C-EB505BAB4ADD}" srcOrd="19" destOrd="0" presId="urn:microsoft.com/office/officeart/2005/8/layout/list1"/>
    <dgm:cxn modelId="{F62BDE02-E27D-9F40-9A53-0D1D0A13EDBD}" type="presParOf" srcId="{D11CCC35-74A6-2747-94C2-4A236DA3B686}" destId="{9F80B08D-3CDB-3D4D-87F0-B686D0D78847}" srcOrd="20" destOrd="0" presId="urn:microsoft.com/office/officeart/2005/8/layout/list1"/>
    <dgm:cxn modelId="{93FBF8BB-D438-0A43-8D2B-B312D55CEA73}" type="presParOf" srcId="{9F80B08D-3CDB-3D4D-87F0-B686D0D78847}" destId="{892ED1C9-DED1-9643-B3DD-87426C322BF6}" srcOrd="0" destOrd="0" presId="urn:microsoft.com/office/officeart/2005/8/layout/list1"/>
    <dgm:cxn modelId="{E65A36F8-4AF1-474E-A4E3-441F4BD915F6}" type="presParOf" srcId="{9F80B08D-3CDB-3D4D-87F0-B686D0D78847}" destId="{15141815-E996-C248-8085-6EA21607E080}" srcOrd="1" destOrd="0" presId="urn:microsoft.com/office/officeart/2005/8/layout/list1"/>
    <dgm:cxn modelId="{3A80BFDA-C130-A646-8F28-DB3F29DBDE80}" type="presParOf" srcId="{D11CCC35-74A6-2747-94C2-4A236DA3B686}" destId="{5DFA2B0E-B173-E34C-97FD-10B73C9290FE}" srcOrd="21" destOrd="0" presId="urn:microsoft.com/office/officeart/2005/8/layout/list1"/>
    <dgm:cxn modelId="{4D2BDFAF-6F2B-A549-9AC6-175818AC7D19}" type="presParOf" srcId="{D11CCC35-74A6-2747-94C2-4A236DA3B686}" destId="{2EF1E607-6EC4-EA45-9DEA-694C5C0D72E2}" srcOrd="2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576C1-5415-7946-AF89-FC9F574CEB80}">
      <dsp:nvSpPr>
        <dsp:cNvPr id="0" name=""/>
        <dsp:cNvSpPr/>
      </dsp:nvSpPr>
      <dsp:spPr>
        <a:xfrm>
          <a:off x="0" y="210698"/>
          <a:ext cx="6836097" cy="10395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CommonApp.org</a:t>
          </a:r>
        </a:p>
        <a:p>
          <a:pPr marL="57150" lvl="1" indent="-57150" algn="l" defTabSz="444500">
            <a:lnSpc>
              <a:spcPct val="90000"/>
            </a:lnSpc>
            <a:spcBef>
              <a:spcPct val="0"/>
            </a:spcBef>
            <a:spcAft>
              <a:spcPct val="15000"/>
            </a:spcAft>
            <a:buChar char="•"/>
          </a:pPr>
          <a:r>
            <a:rPr lang="en-US" sz="1000" kern="1200"/>
            <a:t>College Website</a:t>
          </a:r>
        </a:p>
        <a:p>
          <a:pPr marL="57150" lvl="1" indent="-57150" algn="l" defTabSz="444500">
            <a:lnSpc>
              <a:spcPct val="90000"/>
            </a:lnSpc>
            <a:spcBef>
              <a:spcPct val="0"/>
            </a:spcBef>
            <a:spcAft>
              <a:spcPct val="15000"/>
            </a:spcAft>
            <a:buChar char="•"/>
          </a:pPr>
          <a:r>
            <a:rPr lang="en-US" sz="1000" kern="1200">
              <a:hlinkClick xmlns:r="http://schemas.openxmlformats.org/officeDocument/2006/relationships" r:id="rId1"/>
            </a:rPr>
            <a:t>https://www.coalitionforcollegeaccess.org/</a:t>
          </a:r>
          <a:endParaRPr lang="en-US" sz="1000" kern="1200"/>
        </a:p>
        <a:p>
          <a:pPr marL="57150" lvl="1" indent="-57150" algn="l" defTabSz="444500">
            <a:lnSpc>
              <a:spcPct val="90000"/>
            </a:lnSpc>
            <a:spcBef>
              <a:spcPct val="0"/>
            </a:spcBef>
            <a:spcAft>
              <a:spcPct val="15000"/>
            </a:spcAft>
            <a:buChar char="•"/>
          </a:pPr>
          <a:r>
            <a:rPr lang="en-US" sz="1000" kern="1200" dirty="0">
              <a:hlinkClick xmlns:r="http://schemas.openxmlformats.org/officeDocument/2006/relationships" r:id="rId2"/>
            </a:rPr>
            <a:t>https://commonblackcollegeapp.com/</a:t>
          </a:r>
          <a:endParaRPr lang="en-US" sz="1000" kern="1200" dirty="0"/>
        </a:p>
        <a:p>
          <a:pPr marL="57150" lvl="1" indent="-57150" algn="l" defTabSz="444500">
            <a:lnSpc>
              <a:spcPct val="90000"/>
            </a:lnSpc>
            <a:spcBef>
              <a:spcPct val="0"/>
            </a:spcBef>
            <a:spcAft>
              <a:spcPct val="15000"/>
            </a:spcAft>
            <a:buChar char="•"/>
          </a:pPr>
          <a:r>
            <a:rPr lang="en-US" sz="1000" kern="1200" dirty="0"/>
            <a:t>Submitted by Student</a:t>
          </a:r>
        </a:p>
      </dsp:txBody>
      <dsp:txXfrm>
        <a:off x="0" y="210698"/>
        <a:ext cx="6836097" cy="1039500"/>
      </dsp:txXfrm>
    </dsp:sp>
    <dsp:sp modelId="{53F7FA10-3F86-894A-B6A6-405356815F00}">
      <dsp:nvSpPr>
        <dsp:cNvPr id="0" name=""/>
        <dsp:cNvSpPr/>
      </dsp:nvSpPr>
      <dsp:spPr>
        <a:xfrm>
          <a:off x="341804" y="63098"/>
          <a:ext cx="4785267" cy="295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solidFill>
            </a:rPr>
            <a:t>College Application</a:t>
          </a:r>
        </a:p>
        <a:p>
          <a:pPr marL="0" lvl="0" indent="0" algn="l" defTabSz="488950">
            <a:lnSpc>
              <a:spcPct val="90000"/>
            </a:lnSpc>
            <a:spcBef>
              <a:spcPct val="0"/>
            </a:spcBef>
            <a:spcAft>
              <a:spcPct val="35000"/>
            </a:spcAft>
            <a:buNone/>
          </a:pPr>
          <a:endParaRPr lang="en-US" sz="1100" b="1" kern="1200" dirty="0">
            <a:solidFill>
              <a:schemeClr val="bg1"/>
            </a:solidFill>
          </a:endParaRPr>
        </a:p>
      </dsp:txBody>
      <dsp:txXfrm>
        <a:off x="356214" y="77508"/>
        <a:ext cx="4756447" cy="266380"/>
      </dsp:txXfrm>
    </dsp:sp>
    <dsp:sp modelId="{B2A3DBB8-213E-DA45-AF67-B9F46DC74674}">
      <dsp:nvSpPr>
        <dsp:cNvPr id="0" name=""/>
        <dsp:cNvSpPr/>
      </dsp:nvSpPr>
      <dsp:spPr>
        <a:xfrm>
          <a:off x="0" y="1451798"/>
          <a:ext cx="6836097" cy="882000"/>
        </a:xfrm>
        <a:prstGeom prst="rect">
          <a:avLst/>
        </a:prstGeom>
        <a:solidFill>
          <a:schemeClr val="lt1">
            <a:alpha val="90000"/>
            <a:hueOff val="0"/>
            <a:satOff val="0"/>
            <a:lumOff val="0"/>
            <a:alphaOff val="0"/>
          </a:schemeClr>
        </a:solidFill>
        <a:ln w="15875" cap="flat" cmpd="sng" algn="ctr">
          <a:solidFill>
            <a:schemeClr val="accent2">
              <a:hueOff val="531157"/>
              <a:satOff val="1827"/>
              <a:lumOff val="-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Complete College Search</a:t>
          </a:r>
        </a:p>
        <a:p>
          <a:pPr marL="57150" lvl="1" indent="-57150" algn="l" defTabSz="444500">
            <a:lnSpc>
              <a:spcPct val="90000"/>
            </a:lnSpc>
            <a:spcBef>
              <a:spcPct val="0"/>
            </a:spcBef>
            <a:spcAft>
              <a:spcPct val="15000"/>
            </a:spcAft>
            <a:buChar char="•"/>
          </a:pPr>
          <a:r>
            <a:rPr lang="en-US" sz="1000" kern="1200" dirty="0"/>
            <a:t>Enter Colleges You Are Applying To</a:t>
          </a:r>
        </a:p>
        <a:p>
          <a:pPr marL="57150" lvl="1" indent="-57150" algn="l" defTabSz="444500">
            <a:lnSpc>
              <a:spcPct val="90000"/>
            </a:lnSpc>
            <a:spcBef>
              <a:spcPct val="0"/>
            </a:spcBef>
            <a:spcAft>
              <a:spcPct val="15000"/>
            </a:spcAft>
            <a:buChar char="•"/>
          </a:pPr>
          <a:r>
            <a:rPr lang="en-US" sz="1000" kern="1200" dirty="0"/>
            <a:t>Match Colleges to </a:t>
          </a:r>
          <a:r>
            <a:rPr lang="en-US" sz="1000" kern="1200" dirty="0" err="1"/>
            <a:t>CommonApp</a:t>
          </a:r>
          <a:endParaRPr lang="en-US" sz="1000" kern="1200" dirty="0"/>
        </a:p>
        <a:p>
          <a:pPr marL="57150" lvl="1" indent="-57150" algn="l" defTabSz="444500">
            <a:lnSpc>
              <a:spcPct val="90000"/>
            </a:lnSpc>
            <a:spcBef>
              <a:spcPct val="0"/>
            </a:spcBef>
            <a:spcAft>
              <a:spcPct val="15000"/>
            </a:spcAft>
            <a:buChar char="•"/>
          </a:pPr>
          <a:r>
            <a:rPr lang="en-US" sz="1000" kern="1200" dirty="0"/>
            <a:t>Completed by Student</a:t>
          </a:r>
        </a:p>
      </dsp:txBody>
      <dsp:txXfrm>
        <a:off x="0" y="1451798"/>
        <a:ext cx="6836097" cy="882000"/>
      </dsp:txXfrm>
    </dsp:sp>
    <dsp:sp modelId="{24B777BA-5C08-C546-8F88-2CC0C4787AA9}">
      <dsp:nvSpPr>
        <dsp:cNvPr id="0" name=""/>
        <dsp:cNvSpPr/>
      </dsp:nvSpPr>
      <dsp:spPr>
        <a:xfrm>
          <a:off x="341804" y="1304198"/>
          <a:ext cx="4785267" cy="295200"/>
        </a:xfrm>
        <a:prstGeom prst="roundRect">
          <a:avLst/>
        </a:prstGeom>
        <a:solidFill>
          <a:schemeClr val="accent2">
            <a:hueOff val="531157"/>
            <a:satOff val="1827"/>
            <a:lumOff val="-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66725">
            <a:lnSpc>
              <a:spcPct val="90000"/>
            </a:lnSpc>
            <a:spcBef>
              <a:spcPct val="0"/>
            </a:spcBef>
            <a:spcAft>
              <a:spcPct val="35000"/>
            </a:spcAft>
            <a:buNone/>
          </a:pPr>
          <a:r>
            <a:rPr lang="en-US" sz="1050" b="1" kern="1200" dirty="0">
              <a:solidFill>
                <a:schemeClr val="bg1"/>
              </a:solidFill>
            </a:rPr>
            <a:t>Naviance</a:t>
          </a:r>
        </a:p>
        <a:p>
          <a:pPr marL="0" lvl="0" indent="0" algn="l" defTabSz="466725">
            <a:lnSpc>
              <a:spcPct val="90000"/>
            </a:lnSpc>
            <a:spcBef>
              <a:spcPct val="0"/>
            </a:spcBef>
            <a:spcAft>
              <a:spcPct val="35000"/>
            </a:spcAft>
            <a:buNone/>
          </a:pPr>
          <a:endParaRPr lang="en-US" sz="1100" b="1" kern="1200" dirty="0">
            <a:solidFill>
              <a:schemeClr val="bg1"/>
            </a:solidFill>
          </a:endParaRPr>
        </a:p>
      </dsp:txBody>
      <dsp:txXfrm>
        <a:off x="356214" y="1318608"/>
        <a:ext cx="4756447" cy="266380"/>
      </dsp:txXfrm>
    </dsp:sp>
    <dsp:sp modelId="{2A476A59-7DA6-3946-9670-D684D5E8E509}">
      <dsp:nvSpPr>
        <dsp:cNvPr id="0" name=""/>
        <dsp:cNvSpPr/>
      </dsp:nvSpPr>
      <dsp:spPr>
        <a:xfrm>
          <a:off x="0" y="2535398"/>
          <a:ext cx="6836097" cy="724500"/>
        </a:xfrm>
        <a:prstGeom prst="rect">
          <a:avLst/>
        </a:prstGeom>
        <a:solidFill>
          <a:schemeClr val="lt1">
            <a:alpha val="90000"/>
            <a:hueOff val="0"/>
            <a:satOff val="0"/>
            <a:lumOff val="0"/>
            <a:alphaOff val="0"/>
          </a:schemeClr>
        </a:solidFill>
        <a:ln w="15875" cap="flat" cmpd="sng" algn="ctr">
          <a:solidFill>
            <a:schemeClr val="accent2">
              <a:hueOff val="1062314"/>
              <a:satOff val="3654"/>
              <a:lumOff val="-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Provides a list of you high school courses completed, and the final grades</a:t>
          </a:r>
        </a:p>
        <a:p>
          <a:pPr marL="57150" lvl="1" indent="-57150" algn="l" defTabSz="444500">
            <a:lnSpc>
              <a:spcPct val="90000"/>
            </a:lnSpc>
            <a:spcBef>
              <a:spcPct val="0"/>
            </a:spcBef>
            <a:spcAft>
              <a:spcPct val="15000"/>
            </a:spcAft>
            <a:buChar char="•"/>
          </a:pPr>
          <a:r>
            <a:rPr lang="en-US" sz="1000" kern="1200" dirty="0"/>
            <a:t>Provide Cumulative GPA and WGPA</a:t>
          </a:r>
        </a:p>
        <a:p>
          <a:pPr marL="57150" lvl="1" indent="-57150" algn="l" defTabSz="444500">
            <a:lnSpc>
              <a:spcPct val="90000"/>
            </a:lnSpc>
            <a:spcBef>
              <a:spcPct val="0"/>
            </a:spcBef>
            <a:spcAft>
              <a:spcPct val="15000"/>
            </a:spcAft>
            <a:buChar char="•"/>
          </a:pPr>
          <a:r>
            <a:rPr lang="en-US" sz="1000" kern="1200" dirty="0"/>
            <a:t>Submitted by School Registrar</a:t>
          </a:r>
        </a:p>
      </dsp:txBody>
      <dsp:txXfrm>
        <a:off x="0" y="2535398"/>
        <a:ext cx="6836097" cy="724500"/>
      </dsp:txXfrm>
    </dsp:sp>
    <dsp:sp modelId="{F88E1990-39AE-0641-991C-7AE60218E80B}">
      <dsp:nvSpPr>
        <dsp:cNvPr id="0" name=""/>
        <dsp:cNvSpPr/>
      </dsp:nvSpPr>
      <dsp:spPr>
        <a:xfrm>
          <a:off x="341804" y="2387798"/>
          <a:ext cx="4785267" cy="295200"/>
        </a:xfrm>
        <a:prstGeom prst="roundRect">
          <a:avLst/>
        </a:prstGeom>
        <a:solidFill>
          <a:schemeClr val="accent2">
            <a:hueOff val="1062314"/>
            <a:satOff val="3654"/>
            <a:lumOff val="-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66725">
            <a:lnSpc>
              <a:spcPct val="90000"/>
            </a:lnSpc>
            <a:spcBef>
              <a:spcPct val="0"/>
            </a:spcBef>
            <a:spcAft>
              <a:spcPct val="35000"/>
            </a:spcAft>
            <a:buNone/>
          </a:pPr>
          <a:r>
            <a:rPr lang="en-US" sz="1050" b="1" kern="1200" dirty="0">
              <a:solidFill>
                <a:schemeClr val="bg1"/>
              </a:solidFill>
            </a:rPr>
            <a:t>High School Transcript</a:t>
          </a:r>
        </a:p>
        <a:p>
          <a:pPr marL="0" lvl="0" indent="0" algn="l" defTabSz="466725">
            <a:lnSpc>
              <a:spcPct val="90000"/>
            </a:lnSpc>
            <a:spcBef>
              <a:spcPct val="0"/>
            </a:spcBef>
            <a:spcAft>
              <a:spcPct val="35000"/>
            </a:spcAft>
            <a:buNone/>
          </a:pPr>
          <a:endParaRPr lang="en-US" sz="1050" b="1" kern="1200" dirty="0">
            <a:solidFill>
              <a:schemeClr val="bg1"/>
            </a:solidFill>
          </a:endParaRPr>
        </a:p>
      </dsp:txBody>
      <dsp:txXfrm>
        <a:off x="356214" y="2402208"/>
        <a:ext cx="4756447" cy="266380"/>
      </dsp:txXfrm>
    </dsp:sp>
    <dsp:sp modelId="{6A0D71A5-9329-284E-BD7C-AA2641CFAF48}">
      <dsp:nvSpPr>
        <dsp:cNvPr id="0" name=""/>
        <dsp:cNvSpPr/>
      </dsp:nvSpPr>
      <dsp:spPr>
        <a:xfrm>
          <a:off x="0" y="3461498"/>
          <a:ext cx="6836097" cy="882000"/>
        </a:xfrm>
        <a:prstGeom prst="rect">
          <a:avLst/>
        </a:prstGeom>
        <a:solidFill>
          <a:schemeClr val="lt1">
            <a:alpha val="90000"/>
            <a:hueOff val="0"/>
            <a:satOff val="0"/>
            <a:lumOff val="0"/>
            <a:alphaOff val="0"/>
          </a:schemeClr>
        </a:solidFill>
        <a:ln w="15875" cap="flat" cmpd="sng" algn="ctr">
          <a:solidFill>
            <a:schemeClr val="accent2">
              <a:hueOff val="1593471"/>
              <a:satOff val="5481"/>
              <a:lumOff val="-1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SAT offered by </a:t>
          </a:r>
          <a:r>
            <a:rPr lang="en-US" sz="1000" kern="1200" dirty="0" err="1"/>
            <a:t>CollegeBoard</a:t>
          </a:r>
          <a:endParaRPr lang="en-US" sz="1000" kern="1200" dirty="0"/>
        </a:p>
        <a:p>
          <a:pPr marL="57150" lvl="1" indent="-57150" algn="l" defTabSz="444500">
            <a:lnSpc>
              <a:spcPct val="90000"/>
            </a:lnSpc>
            <a:spcBef>
              <a:spcPct val="0"/>
            </a:spcBef>
            <a:spcAft>
              <a:spcPct val="15000"/>
            </a:spcAft>
            <a:buChar char="•"/>
          </a:pPr>
          <a:r>
            <a:rPr lang="en-US" sz="1000" kern="1200" dirty="0"/>
            <a:t>ACT offered by ACT</a:t>
          </a:r>
        </a:p>
        <a:p>
          <a:pPr marL="57150" lvl="1" indent="-57150" algn="l" defTabSz="444500">
            <a:lnSpc>
              <a:spcPct val="90000"/>
            </a:lnSpc>
            <a:spcBef>
              <a:spcPct val="0"/>
            </a:spcBef>
            <a:spcAft>
              <a:spcPct val="15000"/>
            </a:spcAft>
            <a:buChar char="•"/>
          </a:pPr>
          <a:r>
            <a:rPr lang="en-US" sz="1000" kern="1200" dirty="0"/>
            <a:t>Accuplacer (Placement Test) for Montgomery College offered at MC.</a:t>
          </a:r>
        </a:p>
        <a:p>
          <a:pPr marL="57150" lvl="1" indent="-57150" algn="l" defTabSz="444500">
            <a:lnSpc>
              <a:spcPct val="90000"/>
            </a:lnSpc>
            <a:spcBef>
              <a:spcPct val="0"/>
            </a:spcBef>
            <a:spcAft>
              <a:spcPct val="15000"/>
            </a:spcAft>
            <a:buChar char="•"/>
          </a:pPr>
          <a:r>
            <a:rPr lang="en-US" sz="1000" kern="1200" dirty="0"/>
            <a:t>Registration and Sending Test Scores completed by Student</a:t>
          </a:r>
        </a:p>
      </dsp:txBody>
      <dsp:txXfrm>
        <a:off x="0" y="3461498"/>
        <a:ext cx="6836097" cy="882000"/>
      </dsp:txXfrm>
    </dsp:sp>
    <dsp:sp modelId="{FDC1F906-CE24-7D48-9506-EAEBDCCA2967}">
      <dsp:nvSpPr>
        <dsp:cNvPr id="0" name=""/>
        <dsp:cNvSpPr/>
      </dsp:nvSpPr>
      <dsp:spPr>
        <a:xfrm>
          <a:off x="341804" y="3313898"/>
          <a:ext cx="4785267" cy="295200"/>
        </a:xfrm>
        <a:prstGeom prst="roundRect">
          <a:avLst/>
        </a:prstGeom>
        <a:solidFill>
          <a:schemeClr val="accent2">
            <a:hueOff val="1593471"/>
            <a:satOff val="5481"/>
            <a:lumOff val="-1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66725">
            <a:lnSpc>
              <a:spcPct val="90000"/>
            </a:lnSpc>
            <a:spcBef>
              <a:spcPct val="0"/>
            </a:spcBef>
            <a:spcAft>
              <a:spcPct val="35000"/>
            </a:spcAft>
            <a:buNone/>
          </a:pPr>
          <a:r>
            <a:rPr lang="en-US" sz="1050" b="1" kern="1200" dirty="0">
              <a:solidFill>
                <a:schemeClr val="bg1"/>
              </a:solidFill>
            </a:rPr>
            <a:t>Test Scores</a:t>
          </a:r>
        </a:p>
        <a:p>
          <a:pPr marL="0" lvl="0" indent="0" algn="l" defTabSz="466725">
            <a:lnSpc>
              <a:spcPct val="90000"/>
            </a:lnSpc>
            <a:spcBef>
              <a:spcPct val="0"/>
            </a:spcBef>
            <a:spcAft>
              <a:spcPct val="35000"/>
            </a:spcAft>
            <a:buNone/>
          </a:pPr>
          <a:endParaRPr lang="en-US" sz="1050" b="1" kern="1200" dirty="0">
            <a:solidFill>
              <a:schemeClr val="bg1"/>
            </a:solidFill>
          </a:endParaRPr>
        </a:p>
      </dsp:txBody>
      <dsp:txXfrm>
        <a:off x="356214" y="3328308"/>
        <a:ext cx="4756447" cy="266380"/>
      </dsp:txXfrm>
    </dsp:sp>
    <dsp:sp modelId="{A7BCEC5C-13E4-0C47-B6C3-DE4080BCF202}">
      <dsp:nvSpPr>
        <dsp:cNvPr id="0" name=""/>
        <dsp:cNvSpPr/>
      </dsp:nvSpPr>
      <dsp:spPr>
        <a:xfrm>
          <a:off x="0" y="4545098"/>
          <a:ext cx="6836097" cy="882000"/>
        </a:xfrm>
        <a:prstGeom prst="rect">
          <a:avLst/>
        </a:prstGeom>
        <a:solidFill>
          <a:schemeClr val="lt1">
            <a:alpha val="90000"/>
            <a:hueOff val="0"/>
            <a:satOff val="0"/>
            <a:lumOff val="0"/>
            <a:alphaOff val="0"/>
          </a:schemeClr>
        </a:solidFill>
        <a:ln w="15875" cap="flat" cmpd="sng" algn="ctr">
          <a:solidFill>
            <a:schemeClr val="accent2">
              <a:hueOff val="2124628"/>
              <a:satOff val="7308"/>
              <a:lumOff val="-1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Student need to complete the Self-Evaluation Brag Sheet in Naviance for teachers and counselors</a:t>
          </a:r>
        </a:p>
        <a:p>
          <a:pPr marL="57150" lvl="1" indent="-57150" algn="l" defTabSz="444500">
            <a:lnSpc>
              <a:spcPct val="90000"/>
            </a:lnSpc>
            <a:spcBef>
              <a:spcPct val="0"/>
            </a:spcBef>
            <a:spcAft>
              <a:spcPct val="15000"/>
            </a:spcAft>
            <a:buChar char="•"/>
          </a:pPr>
          <a:r>
            <a:rPr lang="en-US" sz="1000" kern="1200" dirty="0"/>
            <a:t>Requirement of some colleges</a:t>
          </a:r>
        </a:p>
        <a:p>
          <a:pPr marL="57150" lvl="1" indent="-57150" algn="l" defTabSz="444500">
            <a:lnSpc>
              <a:spcPct val="90000"/>
            </a:lnSpc>
            <a:spcBef>
              <a:spcPct val="0"/>
            </a:spcBef>
            <a:spcAft>
              <a:spcPct val="15000"/>
            </a:spcAft>
            <a:buChar char="•"/>
          </a:pPr>
          <a:r>
            <a:rPr lang="en-US" sz="1000" kern="1200" dirty="0"/>
            <a:t>Requested by Student in Naviance </a:t>
          </a:r>
        </a:p>
        <a:p>
          <a:pPr marL="57150" lvl="1" indent="-57150" algn="l" defTabSz="444500">
            <a:lnSpc>
              <a:spcPct val="90000"/>
            </a:lnSpc>
            <a:spcBef>
              <a:spcPct val="0"/>
            </a:spcBef>
            <a:spcAft>
              <a:spcPct val="15000"/>
            </a:spcAft>
            <a:buChar char="•"/>
          </a:pPr>
          <a:r>
            <a:rPr lang="en-US" sz="1000" kern="1200" dirty="0"/>
            <a:t>Emailed using Naviance by Teacher or Counselor</a:t>
          </a:r>
        </a:p>
      </dsp:txBody>
      <dsp:txXfrm>
        <a:off x="0" y="4545098"/>
        <a:ext cx="6836097" cy="882000"/>
      </dsp:txXfrm>
    </dsp:sp>
    <dsp:sp modelId="{9FABEE4E-4E76-654B-82F5-184EE749A5EB}">
      <dsp:nvSpPr>
        <dsp:cNvPr id="0" name=""/>
        <dsp:cNvSpPr/>
      </dsp:nvSpPr>
      <dsp:spPr>
        <a:xfrm>
          <a:off x="341804" y="4397498"/>
          <a:ext cx="4785267" cy="295200"/>
        </a:xfrm>
        <a:prstGeom prst="roundRect">
          <a:avLst/>
        </a:prstGeom>
        <a:solidFill>
          <a:schemeClr val="accent2">
            <a:hueOff val="2124628"/>
            <a:satOff val="7308"/>
            <a:lumOff val="-1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solidFill>
            </a:rPr>
            <a:t>Teacher and/or Counselor Letter of Recommendation</a:t>
          </a:r>
        </a:p>
        <a:p>
          <a:pPr marL="0" lvl="0" indent="0" algn="l" defTabSz="488950">
            <a:lnSpc>
              <a:spcPct val="90000"/>
            </a:lnSpc>
            <a:spcBef>
              <a:spcPct val="0"/>
            </a:spcBef>
            <a:spcAft>
              <a:spcPct val="35000"/>
            </a:spcAft>
            <a:buNone/>
          </a:pPr>
          <a:endParaRPr lang="en-US" sz="1100" b="1" kern="1200" dirty="0">
            <a:solidFill>
              <a:schemeClr val="bg1"/>
            </a:solidFill>
          </a:endParaRPr>
        </a:p>
      </dsp:txBody>
      <dsp:txXfrm>
        <a:off x="356214" y="4411908"/>
        <a:ext cx="4756447" cy="266380"/>
      </dsp:txXfrm>
    </dsp:sp>
    <dsp:sp modelId="{2EF1E607-6EC4-EA45-9DEA-694C5C0D72E2}">
      <dsp:nvSpPr>
        <dsp:cNvPr id="0" name=""/>
        <dsp:cNvSpPr/>
      </dsp:nvSpPr>
      <dsp:spPr>
        <a:xfrm>
          <a:off x="0" y="5628698"/>
          <a:ext cx="6836097" cy="724500"/>
        </a:xfrm>
        <a:prstGeom prst="rect">
          <a:avLst/>
        </a:prstGeom>
        <a:solidFill>
          <a:schemeClr val="lt1">
            <a:alpha val="90000"/>
            <a:hueOff val="0"/>
            <a:satOff val="0"/>
            <a:lumOff val="0"/>
            <a:alphaOff val="0"/>
          </a:schemeClr>
        </a:solidFill>
        <a:ln w="15875" cap="flat" cmpd="sng" algn="ctr">
          <a:solidFill>
            <a:schemeClr val="accent2">
              <a:hueOff val="2655785"/>
              <a:satOff val="9135"/>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Provides an opportunity for students to share something personal or unique about themselves.</a:t>
          </a:r>
        </a:p>
        <a:p>
          <a:pPr marL="57150" lvl="1" indent="-57150" algn="l" defTabSz="444500">
            <a:lnSpc>
              <a:spcPct val="90000"/>
            </a:lnSpc>
            <a:spcBef>
              <a:spcPct val="0"/>
            </a:spcBef>
            <a:spcAft>
              <a:spcPct val="15000"/>
            </a:spcAft>
            <a:buChar char="•"/>
          </a:pPr>
          <a:r>
            <a:rPr lang="en-US" sz="1000" kern="1200" dirty="0"/>
            <a:t>Requirement of some colleges</a:t>
          </a:r>
        </a:p>
        <a:p>
          <a:pPr marL="57150" lvl="1" indent="-57150" algn="l" defTabSz="444500">
            <a:lnSpc>
              <a:spcPct val="90000"/>
            </a:lnSpc>
            <a:spcBef>
              <a:spcPct val="0"/>
            </a:spcBef>
            <a:spcAft>
              <a:spcPct val="15000"/>
            </a:spcAft>
            <a:buChar char="•"/>
          </a:pPr>
          <a:r>
            <a:rPr lang="en-US" sz="1000" kern="1200" dirty="0"/>
            <a:t>Students attaches to College Application.</a:t>
          </a:r>
        </a:p>
      </dsp:txBody>
      <dsp:txXfrm>
        <a:off x="0" y="5628698"/>
        <a:ext cx="6836097" cy="724500"/>
      </dsp:txXfrm>
    </dsp:sp>
    <dsp:sp modelId="{15141815-E996-C248-8085-6EA21607E080}">
      <dsp:nvSpPr>
        <dsp:cNvPr id="0" name=""/>
        <dsp:cNvSpPr/>
      </dsp:nvSpPr>
      <dsp:spPr>
        <a:xfrm>
          <a:off x="341804" y="5481098"/>
          <a:ext cx="4785267" cy="295200"/>
        </a:xfrm>
        <a:prstGeom prst="roundRect">
          <a:avLst/>
        </a:prstGeom>
        <a:solidFill>
          <a:schemeClr val="accent2">
            <a:hueOff val="2655785"/>
            <a:satOff val="9135"/>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66725">
            <a:lnSpc>
              <a:spcPct val="90000"/>
            </a:lnSpc>
            <a:spcBef>
              <a:spcPct val="0"/>
            </a:spcBef>
            <a:spcAft>
              <a:spcPct val="35000"/>
            </a:spcAft>
            <a:buNone/>
          </a:pPr>
          <a:r>
            <a:rPr lang="en-US" sz="1050" b="1" kern="1200" dirty="0">
              <a:solidFill>
                <a:schemeClr val="bg1"/>
              </a:solidFill>
            </a:rPr>
            <a:t>College Essay</a:t>
          </a:r>
        </a:p>
        <a:p>
          <a:pPr marL="0" lvl="0" indent="0" algn="l" defTabSz="466725">
            <a:lnSpc>
              <a:spcPct val="90000"/>
            </a:lnSpc>
            <a:spcBef>
              <a:spcPct val="0"/>
            </a:spcBef>
            <a:spcAft>
              <a:spcPct val="35000"/>
            </a:spcAft>
            <a:buNone/>
          </a:pPr>
          <a:endParaRPr lang="en-US" sz="1050" b="1" kern="1200" dirty="0">
            <a:solidFill>
              <a:schemeClr val="bg1"/>
            </a:solidFill>
          </a:endParaRPr>
        </a:p>
      </dsp:txBody>
      <dsp:txXfrm>
        <a:off x="356214" y="5495508"/>
        <a:ext cx="4756447"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40482-815F-E649-A6FC-D3505D8FC0C4}" type="datetimeFigureOut">
              <a:rPr lang="en-US" smtClean="0"/>
              <a:t>5/26/20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AD95E-2744-F942-A279-9D7D1C721924}" type="slidenum">
              <a:rPr lang="en-US" smtClean="0"/>
              <a:t>‹#›</a:t>
            </a:fld>
            <a:endParaRPr lang="en-US"/>
          </a:p>
        </p:txBody>
      </p:sp>
    </p:spTree>
    <p:extLst>
      <p:ext uri="{BB962C8B-B14F-4D97-AF65-F5344CB8AC3E}">
        <p14:creationId xmlns:p14="http://schemas.microsoft.com/office/powerpoint/2010/main" val="81342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Donnie</a:t>
            </a:r>
          </a:p>
        </p:txBody>
      </p:sp>
      <p:sp>
        <p:nvSpPr>
          <p:cNvPr id="4" name="Slide Number Placeholder 3"/>
          <p:cNvSpPr>
            <a:spLocks noGrp="1"/>
          </p:cNvSpPr>
          <p:nvPr>
            <p:ph type="sldNum" sz="quarter" idx="5"/>
          </p:nvPr>
        </p:nvSpPr>
        <p:spPr/>
        <p:txBody>
          <a:bodyPr/>
          <a:lstStyle/>
          <a:p>
            <a:fld id="{127AD95E-2744-F942-A279-9D7D1C721924}" type="slidenum">
              <a:rPr lang="en-US" smtClean="0"/>
              <a:t>1</a:t>
            </a:fld>
            <a:endParaRPr lang="en-US"/>
          </a:p>
        </p:txBody>
      </p:sp>
    </p:spTree>
    <p:extLst>
      <p:ext uri="{BB962C8B-B14F-4D97-AF65-F5344CB8AC3E}">
        <p14:creationId xmlns:p14="http://schemas.microsoft.com/office/powerpoint/2010/main" val="3305908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a:t>
            </a:r>
          </a:p>
          <a:p>
            <a:r>
              <a:rPr lang="en-US" dirty="0"/>
              <a:t>Naviance should be your Go-To for general information about colleges and comparing options.  Please let us know if you cannot login.</a:t>
            </a:r>
          </a:p>
          <a:p>
            <a:endParaRPr lang="en-US" dirty="0"/>
          </a:p>
          <a:p>
            <a:r>
              <a:rPr lang="en-US" dirty="0"/>
              <a:t>The JFK Career Center website has information about scholarships, the military branches and recruiters and upcoming events at Kennedy’s Career Center.  You will also currently find a link to request high school transcripts.</a:t>
            </a:r>
          </a:p>
          <a:p>
            <a:endParaRPr lang="en-US" dirty="0"/>
          </a:p>
          <a:p>
            <a:r>
              <a:rPr lang="en-US" dirty="0"/>
              <a:t>The Senior Post –Secondary Planning Guide provides you with everything you need to know about applying to college.  We have definitions, detailed instructions on the application process, SAT vs. ACT comparisons, and a junior/senior checklist.  The guide can also be found on the career center link.</a:t>
            </a:r>
          </a:p>
          <a:p>
            <a:endParaRPr lang="en-US" dirty="0"/>
          </a:p>
          <a:p>
            <a:r>
              <a:rPr lang="en-US" dirty="0"/>
              <a:t>Lastly, MCPS has a resource page for the College and Career Center.  This page contains multiple links as well as informational videos produced by MCPS on College Admissions during COVID-19.</a:t>
            </a:r>
          </a:p>
        </p:txBody>
      </p:sp>
      <p:sp>
        <p:nvSpPr>
          <p:cNvPr id="4" name="Slide Number Placeholder 3"/>
          <p:cNvSpPr>
            <a:spLocks noGrp="1"/>
          </p:cNvSpPr>
          <p:nvPr>
            <p:ph type="sldNum" sz="quarter" idx="5"/>
          </p:nvPr>
        </p:nvSpPr>
        <p:spPr/>
        <p:txBody>
          <a:bodyPr/>
          <a:lstStyle/>
          <a:p>
            <a:fld id="{127AD95E-2744-F942-A279-9D7D1C721924}" type="slidenum">
              <a:rPr lang="en-US" smtClean="0"/>
              <a:t>10</a:t>
            </a:fld>
            <a:endParaRPr lang="en-US"/>
          </a:p>
        </p:txBody>
      </p:sp>
    </p:spTree>
    <p:extLst>
      <p:ext uri="{BB962C8B-B14F-4D97-AF65-F5344CB8AC3E}">
        <p14:creationId xmlns:p14="http://schemas.microsoft.com/office/powerpoint/2010/main" val="227941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Janae</a:t>
            </a:r>
          </a:p>
          <a:p>
            <a:r>
              <a:rPr lang="en-US" dirty="0"/>
              <a:t>These workshops will be provided</a:t>
            </a:r>
          </a:p>
        </p:txBody>
      </p:sp>
      <p:sp>
        <p:nvSpPr>
          <p:cNvPr id="4" name="Slide Number Placeholder 3"/>
          <p:cNvSpPr>
            <a:spLocks noGrp="1"/>
          </p:cNvSpPr>
          <p:nvPr>
            <p:ph type="sldNum" sz="quarter" idx="5"/>
          </p:nvPr>
        </p:nvSpPr>
        <p:spPr/>
        <p:txBody>
          <a:bodyPr/>
          <a:lstStyle/>
          <a:p>
            <a:fld id="{127AD95E-2744-F942-A279-9D7D1C721924}" type="slidenum">
              <a:rPr lang="en-US" smtClean="0"/>
              <a:t>11</a:t>
            </a:fld>
            <a:endParaRPr lang="en-US"/>
          </a:p>
        </p:txBody>
      </p:sp>
    </p:spTree>
    <p:extLst>
      <p:ext uri="{BB962C8B-B14F-4D97-AF65-F5344CB8AC3E}">
        <p14:creationId xmlns:p14="http://schemas.microsoft.com/office/powerpoint/2010/main" val="244257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Donnie</a:t>
            </a:r>
          </a:p>
        </p:txBody>
      </p:sp>
      <p:sp>
        <p:nvSpPr>
          <p:cNvPr id="4" name="Slide Number Placeholder 3"/>
          <p:cNvSpPr>
            <a:spLocks noGrp="1"/>
          </p:cNvSpPr>
          <p:nvPr>
            <p:ph type="sldNum" sz="quarter" idx="5"/>
          </p:nvPr>
        </p:nvSpPr>
        <p:spPr/>
        <p:txBody>
          <a:bodyPr/>
          <a:lstStyle/>
          <a:p>
            <a:fld id="{127AD95E-2744-F942-A279-9D7D1C721924}" type="slidenum">
              <a:rPr lang="en-US" smtClean="0"/>
              <a:t>2</a:t>
            </a:fld>
            <a:endParaRPr lang="en-US"/>
          </a:p>
        </p:txBody>
      </p:sp>
    </p:spTree>
    <p:extLst>
      <p:ext uri="{BB962C8B-B14F-4D97-AF65-F5344CB8AC3E}">
        <p14:creationId xmlns:p14="http://schemas.microsoft.com/office/powerpoint/2010/main" val="245486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Donnie</a:t>
            </a:r>
          </a:p>
          <a:p>
            <a:r>
              <a:rPr lang="en-US" dirty="0"/>
              <a:t>Although we are experiencing unprecedented times, we still highly encourage you to strive for the best and continue to work towards achieving your goals in life.  Because of these times, we have structured our presentation to look at what can be done now and to provide links of resources for your convenience.  If you would like a copy of the presentation, please enter your email address in the chat or email it directly to me.</a:t>
            </a:r>
          </a:p>
        </p:txBody>
      </p:sp>
      <p:sp>
        <p:nvSpPr>
          <p:cNvPr id="4" name="Slide Number Placeholder 3"/>
          <p:cNvSpPr>
            <a:spLocks noGrp="1"/>
          </p:cNvSpPr>
          <p:nvPr>
            <p:ph type="sldNum" sz="quarter" idx="5"/>
          </p:nvPr>
        </p:nvSpPr>
        <p:spPr/>
        <p:txBody>
          <a:bodyPr/>
          <a:lstStyle/>
          <a:p>
            <a:fld id="{127AD95E-2744-F942-A279-9D7D1C721924}" type="slidenum">
              <a:rPr lang="en-US" smtClean="0"/>
              <a:t>3</a:t>
            </a:fld>
            <a:endParaRPr lang="en-US"/>
          </a:p>
        </p:txBody>
      </p:sp>
    </p:spTree>
    <p:extLst>
      <p:ext uri="{BB962C8B-B14F-4D97-AF65-F5344CB8AC3E}">
        <p14:creationId xmlns:p14="http://schemas.microsoft.com/office/powerpoint/2010/main" val="371007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Janae</a:t>
            </a:r>
          </a:p>
          <a:p>
            <a:r>
              <a:rPr lang="en-US" dirty="0"/>
              <a:t>College consists of 2-year community colleges or 4-year universities.  Completion of a 2- year college, students earn an Associate’s Degree. Completion of a 4-year university, students earn a bachelor’s degree</a:t>
            </a:r>
          </a:p>
          <a:p>
            <a:r>
              <a:rPr lang="en-US" dirty="0"/>
              <a:t>Trade School would be your apprenticeship schools that provide a learn and work environment.  With completion of this type of program, students earn a trade certificate and can take licensing tests if required.</a:t>
            </a:r>
          </a:p>
          <a:p>
            <a:r>
              <a:rPr lang="en-US" dirty="0"/>
              <a:t>The military has several branches which include the Army, Navy, Air Force, Marines, the Coast Guard and the National Guard.  Enlisting in the military requires the student to meet physical exams.  Students choosing this path will receive a paycheck, and receive health and education benefits.</a:t>
            </a:r>
          </a:p>
          <a:p>
            <a:r>
              <a:rPr lang="en-US" dirty="0"/>
              <a:t>Go directly into employment.</a:t>
            </a:r>
          </a:p>
          <a:p>
            <a:r>
              <a:rPr lang="en-US" dirty="0"/>
              <a:t>Technical colleges are 2-year schools that provide specialized training in specific career fields such as cosmetology, electronics, medical assistant, and computer technology to name a few.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focus this presentation on the college track and provide resources for more pathways.</a:t>
            </a:r>
          </a:p>
          <a:p>
            <a:endParaRPr lang="en-US" dirty="0"/>
          </a:p>
          <a:p>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4</a:t>
            </a:fld>
            <a:endParaRPr lang="en-US"/>
          </a:p>
        </p:txBody>
      </p:sp>
    </p:spTree>
    <p:extLst>
      <p:ext uri="{BB962C8B-B14F-4D97-AF65-F5344CB8AC3E}">
        <p14:creationId xmlns:p14="http://schemas.microsoft.com/office/powerpoint/2010/main" val="754390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Janae</a:t>
            </a:r>
          </a:p>
          <a:p>
            <a:r>
              <a:rPr lang="en-US" dirty="0"/>
              <a:t>These 6 items are required components of most college applications.  (Explain each one)</a:t>
            </a:r>
          </a:p>
          <a:p>
            <a:endParaRPr lang="en-US" dirty="0"/>
          </a:p>
          <a:p>
            <a:r>
              <a:rPr lang="en-US" dirty="0"/>
              <a:t>Due to closures from COVID-19, some colleges have altered their requirements, dates and how documents can be received.  For this reason, our presentation will focus on what students and families need to complete in the immediate future as many items are uncertain and being updated on a daily basis.</a:t>
            </a:r>
          </a:p>
        </p:txBody>
      </p:sp>
      <p:sp>
        <p:nvSpPr>
          <p:cNvPr id="4" name="Slide Number Placeholder 3"/>
          <p:cNvSpPr>
            <a:spLocks noGrp="1"/>
          </p:cNvSpPr>
          <p:nvPr>
            <p:ph type="sldNum" sz="quarter" idx="5"/>
          </p:nvPr>
        </p:nvSpPr>
        <p:spPr/>
        <p:txBody>
          <a:bodyPr/>
          <a:lstStyle/>
          <a:p>
            <a:fld id="{127AD95E-2744-F942-A279-9D7D1C721924}" type="slidenum">
              <a:rPr lang="en-US" smtClean="0"/>
              <a:t>5</a:t>
            </a:fld>
            <a:endParaRPr lang="en-US"/>
          </a:p>
        </p:txBody>
      </p:sp>
    </p:spTree>
    <p:extLst>
      <p:ext uri="{BB962C8B-B14F-4D97-AF65-F5344CB8AC3E}">
        <p14:creationId xmlns:p14="http://schemas.microsoft.com/office/powerpoint/2010/main" val="1424154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Janae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focus this presentation on the college track and provide resources for more pathways.</a:t>
            </a:r>
          </a:p>
          <a:p>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6</a:t>
            </a:fld>
            <a:endParaRPr lang="en-US"/>
          </a:p>
        </p:txBody>
      </p:sp>
    </p:spTree>
    <p:extLst>
      <p:ext uri="{BB962C8B-B14F-4D97-AF65-F5344CB8AC3E}">
        <p14:creationId xmlns:p14="http://schemas.microsoft.com/office/powerpoint/2010/main" val="2794135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Lexanne</a:t>
            </a:r>
            <a:endParaRPr lang="en-US" dirty="0"/>
          </a:p>
          <a:p>
            <a:r>
              <a:rPr lang="en-US" dirty="0"/>
              <a:t>Start searching and comparing colleges.  Naviance has a feature called “</a:t>
            </a:r>
            <a:r>
              <a:rPr lang="en-US" dirty="0" err="1"/>
              <a:t>Supermatch</a:t>
            </a:r>
            <a:r>
              <a:rPr lang="en-US" dirty="0"/>
              <a:t>”.  The student enters criteria such as location, major study, and campus life and a list will appear based the results that fit that search criteria.  Students can click on each college to get s snapshot on information. The college’s website is also included on the page for more detailed information. </a:t>
            </a:r>
          </a:p>
          <a:p>
            <a:endParaRPr lang="en-US" dirty="0"/>
          </a:p>
          <a:p>
            <a:r>
              <a:rPr lang="en-US" dirty="0"/>
              <a:t>NACAC is the National Association for College Admissions Counseling.  NACAC offers college fairs, admissions information and more!  They also have virtual college tours for numerous colleges and universities.</a:t>
            </a:r>
          </a:p>
        </p:txBody>
      </p:sp>
      <p:sp>
        <p:nvSpPr>
          <p:cNvPr id="4" name="Slide Number Placeholder 3"/>
          <p:cNvSpPr>
            <a:spLocks noGrp="1"/>
          </p:cNvSpPr>
          <p:nvPr>
            <p:ph type="sldNum" sz="quarter" idx="5"/>
          </p:nvPr>
        </p:nvSpPr>
        <p:spPr/>
        <p:txBody>
          <a:bodyPr/>
          <a:lstStyle/>
          <a:p>
            <a:fld id="{127AD95E-2744-F942-A279-9D7D1C721924}" type="slidenum">
              <a:rPr lang="en-US" smtClean="0"/>
              <a:t>7</a:t>
            </a:fld>
            <a:endParaRPr lang="en-US"/>
          </a:p>
        </p:txBody>
      </p:sp>
    </p:spTree>
    <p:extLst>
      <p:ext uri="{BB962C8B-B14F-4D97-AF65-F5344CB8AC3E}">
        <p14:creationId xmlns:p14="http://schemas.microsoft.com/office/powerpoint/2010/main" val="46698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e1d38c76c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e1d38c76c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Lexanne</a:t>
            </a:r>
            <a:endParaRPr lang="en" dirty="0"/>
          </a:p>
          <a:p>
            <a:pPr marL="0" lvl="0" indent="0" algn="l" rtl="0">
              <a:spcBef>
                <a:spcPts val="0"/>
              </a:spcBef>
              <a:spcAft>
                <a:spcPts val="0"/>
              </a:spcAft>
              <a:buNone/>
            </a:pPr>
            <a:r>
              <a:rPr lang="en" dirty="0"/>
              <a:t>Building a list of schools you want to apply to is important. When doing so, think about yourself in terms of your academic numbers. Things like your GPA and test scores should be used to create a basic profile for yourself. As you narrow down your school list, find their student profile. Look at middle 50% numbers to determine your academic fit. It’s ok if you are above or below some of your schools on the list - you just don’t want to be below all of them. A commonly recommended method is to create a list of three groupings of schools. One grouping is your dream schools. These are schools in which you’d love to go but you are below their average profile. You should have 1-3 in this list MAXIMUM. </a:t>
            </a:r>
            <a:endParaRPr dirty="0"/>
          </a:p>
        </p:txBody>
      </p:sp>
    </p:spTree>
    <p:extLst>
      <p:ext uri="{BB962C8B-B14F-4D97-AF65-F5344CB8AC3E}">
        <p14:creationId xmlns:p14="http://schemas.microsoft.com/office/powerpoint/2010/main" val="1157963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a:t>
            </a:r>
          </a:p>
          <a:p>
            <a:r>
              <a:rPr lang="en-US" dirty="0"/>
              <a:t>College Board’s websites provide information about the SAT, Advanced Placement (AP) Exams and PSAT exams.  Each student should create an account with College Board.  This will also be where students can view and send test scores to colleges.</a:t>
            </a:r>
          </a:p>
          <a:p>
            <a:r>
              <a:rPr lang="en-US" dirty="0"/>
              <a:t>This is the current message regarding SAT exams.  Their plan is to have monthly test dates beginning in August. Please sign up to get updates sent to your personal email.</a:t>
            </a:r>
          </a:p>
          <a:p>
            <a:r>
              <a:rPr lang="en-US" dirty="0"/>
              <a:t>Khan academy accounts can be linked to your </a:t>
            </a:r>
            <a:r>
              <a:rPr lang="en-US" dirty="0" err="1"/>
              <a:t>CollegeBoard</a:t>
            </a:r>
            <a:r>
              <a:rPr lang="en-US" dirty="0"/>
              <a:t> account.  So if you took the PSAT, your test questions will be based on improving that score.</a:t>
            </a:r>
          </a:p>
          <a:p>
            <a:endParaRPr lang="en-US" dirty="0"/>
          </a:p>
          <a:p>
            <a:r>
              <a:rPr lang="en-US" dirty="0"/>
              <a:t>The ACT link is also provided.  There you can sign up to receive email updates, view live events and webinars and see testing information.</a:t>
            </a:r>
          </a:p>
        </p:txBody>
      </p:sp>
      <p:sp>
        <p:nvSpPr>
          <p:cNvPr id="4" name="Slide Number Placeholder 3"/>
          <p:cNvSpPr>
            <a:spLocks noGrp="1"/>
          </p:cNvSpPr>
          <p:nvPr>
            <p:ph type="sldNum" sz="quarter" idx="5"/>
          </p:nvPr>
        </p:nvSpPr>
        <p:spPr/>
        <p:txBody>
          <a:bodyPr/>
          <a:lstStyle/>
          <a:p>
            <a:fld id="{127AD95E-2744-F942-A279-9D7D1C721924}" type="slidenum">
              <a:rPr lang="en-US" smtClean="0"/>
              <a:t>9</a:t>
            </a:fld>
            <a:endParaRPr lang="en-US"/>
          </a:p>
        </p:txBody>
      </p:sp>
    </p:spTree>
    <p:extLst>
      <p:ext uri="{BB962C8B-B14F-4D97-AF65-F5344CB8AC3E}">
        <p14:creationId xmlns:p14="http://schemas.microsoft.com/office/powerpoint/2010/main" val="219725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34B7E4EF-A1BD-40F4-AB7B-04F084DD991D}"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8278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5552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90249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8582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232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0333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2395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5/26/20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57752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5/26/20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99723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3636942-C211-4B28-8DBD-C953E00AF71B}" type="datetime1">
              <a:rPr lang="en-US" smtClean="0"/>
              <a:t>5/26/20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8508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5/26/20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1860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5/26/20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97901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F6FA2B21-3FCD-4721-B95C-427943F61125}" type="datetime1">
              <a:rPr lang="en-US" smtClean="0"/>
              <a:t>5/26/20</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34B7E4EF-A1BD-40F4-AB7B-04F084DD991D}"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209418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https://www2.montgomeryschoolsmd.org/siteassets/schools/high-schools/a-j/kennedyhs/2020-2021-senior-college-planning-guide-updated.pdf" TargetMode="External"/><Relationship Id="rId3" Type="http://schemas.openxmlformats.org/officeDocument/2006/relationships/image" Target="../media/image2.png"/><Relationship Id="rId7" Type="http://schemas.openxmlformats.org/officeDocument/2006/relationships/hyperlink" Target="https://www2.montgomeryschoolsmd.org/schools/kennedyhs/careercente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pixabay.com/en/four-number-4-fourth-4th-count-39117/" TargetMode="External"/><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hyperlink" Target="https://www.montgomeryschoolsmd.org/curriculum/careercent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forms.gle/WiUynf29dZ4Ea35t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pixabay.com/en/question-board-chalk-school-1262378/" TargetMode="Externa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quotewit.blogspot.com/2014/01/graduation-quotes.html" TargetMode="External"/><Relationship Id="rId5" Type="http://schemas.openxmlformats.org/officeDocument/2006/relationships/image" Target="../media/image6.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hyperlink" Target="http://blogs.henrico.k12.va.us/21/2014/03/28/college-search-8168/" TargetMode="External"/><Relationship Id="rId3" Type="http://schemas.openxmlformats.org/officeDocument/2006/relationships/image" Target="../media/image1.jpe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nacacnet.org/college-admission-status-coronavirus" TargetMode="External"/><Relationship Id="rId5" Type="http://schemas.openxmlformats.org/officeDocument/2006/relationships/image" Target="../media/image3.png"/><Relationship Id="rId10" Type="http://schemas.openxmlformats.org/officeDocument/2006/relationships/hyperlink" Target="http://pngimg.com/download/14886" TargetMode="External"/><Relationship Id="rId4" Type="http://schemas.openxmlformats.org/officeDocument/2006/relationships/image" Target="../media/image2.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pixabay.com/illustrations/two-number-2-digit-font-1181082/"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hyperlink" Target="http://www.truthinsideofyou.org/10-ways-to-improve-your-studying-skills/" TargetMode="External"/><Relationship Id="rId3" Type="http://schemas.openxmlformats.org/officeDocument/2006/relationships/image" Target="../media/image12.png"/><Relationship Id="rId7"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collegeboard.org/" TargetMode="External"/><Relationship Id="rId4" Type="http://schemas.openxmlformats.org/officeDocument/2006/relationships/hyperlink" Target="http://pngimg.com/download/1495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441B7737-E3D8-47F4-8B54-7529C7A83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2B8A17B2-9670-43B8-BE40-4682F8D29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gradFill flip="none" rotWithShape="1">
            <a:gsLst>
              <a:gs pos="100000">
                <a:schemeClr val="tx2">
                  <a:lumMod val="25000"/>
                  <a:alpha val="10000"/>
                </a:schemeClr>
              </a:gs>
              <a:gs pos="0">
                <a:schemeClr val="bg2">
                  <a:lumMod val="75000"/>
                  <a:lumOff val="25000"/>
                  <a:alpha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2A60B230-846B-4625-A8CA-D35FEBA73A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pic>
        <p:nvPicPr>
          <p:cNvPr id="106" name="Picture 10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8" name="Rectangle 107">
            <a:extLst>
              <a:ext uri="{FF2B5EF4-FFF2-40B4-BE49-F238E27FC236}">
                <a16:creationId xmlns:a16="http://schemas.microsoft.com/office/drawing/2014/main" id="{AC1E939A-6A69-42AE-8471-3AD3A74AD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11236326" cy="6858000"/>
          </a:xfrm>
          <a:prstGeom prst="rect">
            <a:avLst/>
          </a:prstGeom>
          <a:gradFill flip="none" rotWithShape="1">
            <a:gsLst>
              <a:gs pos="0">
                <a:schemeClr val="bg2">
                  <a:alpha val="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CA43A78-9AD7-EA49-A8C1-15753A30C597}"/>
              </a:ext>
            </a:extLst>
          </p:cNvPr>
          <p:cNvSpPr>
            <a:spLocks noGrp="1"/>
          </p:cNvSpPr>
          <p:nvPr>
            <p:ph type="ctrTitle"/>
          </p:nvPr>
        </p:nvSpPr>
        <p:spPr>
          <a:xfrm>
            <a:off x="1751771" y="1134409"/>
            <a:ext cx="6378102" cy="3875778"/>
          </a:xfrm>
        </p:spPr>
        <p:txBody>
          <a:bodyPr>
            <a:normAutofit/>
          </a:bodyPr>
          <a:lstStyle/>
          <a:p>
            <a:pPr algn="l"/>
            <a:r>
              <a:rPr lang="en-US" sz="6800" dirty="0"/>
              <a:t>College and Career Planning Junior Meeting</a:t>
            </a:r>
          </a:p>
        </p:txBody>
      </p:sp>
      <p:sp>
        <p:nvSpPr>
          <p:cNvPr id="3" name="Subtitle 2">
            <a:extLst>
              <a:ext uri="{FF2B5EF4-FFF2-40B4-BE49-F238E27FC236}">
                <a16:creationId xmlns:a16="http://schemas.microsoft.com/office/drawing/2014/main" id="{59EA5871-8F94-224B-8FCA-9C5B45E59530}"/>
              </a:ext>
            </a:extLst>
          </p:cNvPr>
          <p:cNvSpPr>
            <a:spLocks noGrp="1"/>
          </p:cNvSpPr>
          <p:nvPr>
            <p:ph type="subTitle" idx="1"/>
          </p:nvPr>
        </p:nvSpPr>
        <p:spPr>
          <a:xfrm>
            <a:off x="8484478" y="2271633"/>
            <a:ext cx="3091564" cy="3875778"/>
          </a:xfrm>
        </p:spPr>
        <p:txBody>
          <a:bodyPr anchor="b">
            <a:normAutofit/>
          </a:bodyPr>
          <a:lstStyle/>
          <a:p>
            <a:r>
              <a:rPr lang="en-US" sz="2000" dirty="0"/>
              <a:t>John F. Kennedy High School Counseling Team </a:t>
            </a:r>
          </a:p>
        </p:txBody>
      </p:sp>
      <p:sp>
        <p:nvSpPr>
          <p:cNvPr id="110" name="Rectangle 109">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 name="Right Triangle 111">
            <a:extLst>
              <a:ext uri="{FF2B5EF4-FFF2-40B4-BE49-F238E27FC236}">
                <a16:creationId xmlns:a16="http://schemas.microsoft.com/office/drawing/2014/main" id="{F793961F-503F-434A-880A-EA44EB427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11092" y="1134409"/>
            <a:ext cx="239869" cy="239869"/>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5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147E635D-C3B4-465B-AF24-991B6BF63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4A0623D0-396B-499E-BBFB-C17F1BB0F2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21AF192C-698D-4635-9C9F-F9769A56A9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itle 1">
            <a:extLst>
              <a:ext uri="{FF2B5EF4-FFF2-40B4-BE49-F238E27FC236}">
                <a16:creationId xmlns:a16="http://schemas.microsoft.com/office/drawing/2014/main" id="{3AC114B3-9B74-D543-BAC8-6BD3A6F8A08B}"/>
              </a:ext>
            </a:extLst>
          </p:cNvPr>
          <p:cNvSpPr>
            <a:spLocks noGrp="1"/>
          </p:cNvSpPr>
          <p:nvPr>
            <p:ph type="title"/>
          </p:nvPr>
        </p:nvSpPr>
        <p:spPr>
          <a:xfrm>
            <a:off x="1301823" y="793472"/>
            <a:ext cx="8911559" cy="2623459"/>
          </a:xfrm>
        </p:spPr>
        <p:txBody>
          <a:bodyPr vert="horz" lIns="91440" tIns="45720" rIns="91440" bIns="45720" rtlCol="0" anchor="t">
            <a:normAutofit/>
          </a:bodyPr>
          <a:lstStyle/>
          <a:p>
            <a:r>
              <a:rPr lang="en-US" sz="6600" dirty="0"/>
              <a:t>Use Your Resources</a:t>
            </a:r>
          </a:p>
        </p:txBody>
      </p:sp>
      <p:sp>
        <p:nvSpPr>
          <p:cNvPr id="31" name="Rectangle 30">
            <a:extLst>
              <a:ext uri="{FF2B5EF4-FFF2-40B4-BE49-F238E27FC236}">
                <a16:creationId xmlns:a16="http://schemas.microsoft.com/office/drawing/2014/main" id="{14E56C4B-C9E0-4F01-AF43-E69279A06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C654A17-56DA-4921-A42B-DE255FA66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lose up of a sign&#10;&#10;Description automatically generated">
            <a:extLst>
              <a:ext uri="{FF2B5EF4-FFF2-40B4-BE49-F238E27FC236}">
                <a16:creationId xmlns:a16="http://schemas.microsoft.com/office/drawing/2014/main" id="{83DEFDA4-FDDA-454C-A8CF-A047200C690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2817" y="325464"/>
            <a:ext cx="1338450" cy="1338450"/>
          </a:xfrm>
          <a:prstGeom prst="rect">
            <a:avLst/>
          </a:prstGeom>
        </p:spPr>
      </p:pic>
      <p:sp>
        <p:nvSpPr>
          <p:cNvPr id="18" name="TextBox 17">
            <a:extLst>
              <a:ext uri="{FF2B5EF4-FFF2-40B4-BE49-F238E27FC236}">
                <a16:creationId xmlns:a16="http://schemas.microsoft.com/office/drawing/2014/main" id="{2763B008-F2AB-6042-B8FF-E3D67524A1CB}"/>
              </a:ext>
            </a:extLst>
          </p:cNvPr>
          <p:cNvSpPr txBox="1"/>
          <p:nvPr/>
        </p:nvSpPr>
        <p:spPr>
          <a:xfrm>
            <a:off x="5257128" y="2105201"/>
            <a:ext cx="6307531"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https:/</a:t>
            </a:r>
            <a:r>
              <a:rPr lang="en-US" sz="2400" dirty="0" err="1"/>
              <a:t>student.naviance.com</a:t>
            </a:r>
            <a:r>
              <a:rPr lang="en-US" sz="2400" dirty="0"/>
              <a:t>/</a:t>
            </a:r>
            <a:r>
              <a:rPr lang="en-US" sz="2400" dirty="0" err="1"/>
              <a:t>kennedy</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hlinkClick r:id="rId7"/>
              </a:rPr>
              <a:t>https://www2.montgomeryschoolsmd.org/schools/kennedyhs/careercenter/</a:t>
            </a:r>
            <a:endParaRPr lang="en-US" sz="2400" dirty="0"/>
          </a:p>
          <a:p>
            <a:endParaRPr lang="en-US" sz="2400" dirty="0"/>
          </a:p>
          <a:p>
            <a:pPr marL="285750" indent="-285750">
              <a:buFont typeface="Arial" panose="020B0604020202020204" pitchFamily="34" charset="0"/>
              <a:buChar char="•"/>
            </a:pPr>
            <a:r>
              <a:rPr lang="en-US" sz="2400" dirty="0">
                <a:hlinkClick r:id="rId8"/>
              </a:rPr>
              <a:t>https://www2.montgomeryschoolsmd.org/siteassets/schools/high-schools/a-j/kennedyhs/2020-2021-senior-college-planning-guide-updated.pdf</a:t>
            </a:r>
            <a:endParaRPr lang="en-US" sz="2400" dirty="0"/>
          </a:p>
          <a:p>
            <a:pPr marL="285750" indent="-285750">
              <a:buFont typeface="Arial" panose="020B0604020202020204" pitchFamily="34" charset="0"/>
              <a:buChar char="•"/>
            </a:pPr>
            <a:endParaRPr lang="en-US" sz="2400" dirty="0">
              <a:hlinkClick r:id="rId9"/>
            </a:endParaRPr>
          </a:p>
          <a:p>
            <a:pPr marL="285750" indent="-285750">
              <a:buFont typeface="Arial" panose="020B0604020202020204" pitchFamily="34" charset="0"/>
              <a:buChar char="•"/>
            </a:pPr>
            <a:r>
              <a:rPr lang="en-US" sz="2400" dirty="0">
                <a:hlinkClick r:id="rId9"/>
              </a:rPr>
              <a:t>https://www.montgomeryschoolsmd.org/curriculum/careercenter/</a:t>
            </a:r>
            <a:r>
              <a:rPr lang="en-US" sz="2400" dirty="0"/>
              <a:t> </a:t>
            </a:r>
          </a:p>
          <a:p>
            <a:pPr marL="285750" indent="-285750">
              <a:buFont typeface="Arial" panose="020B0604020202020204" pitchFamily="34" charset="0"/>
              <a:buChar char="•"/>
            </a:pPr>
            <a:endParaRPr lang="en-US" dirty="0"/>
          </a:p>
        </p:txBody>
      </p:sp>
      <p:pic>
        <p:nvPicPr>
          <p:cNvPr id="26" name="Picture 25" descr="A picture containing sitting&#10;&#10;Description automatically generated">
            <a:extLst>
              <a:ext uri="{FF2B5EF4-FFF2-40B4-BE49-F238E27FC236}">
                <a16:creationId xmlns:a16="http://schemas.microsoft.com/office/drawing/2014/main" id="{F4FF11B6-1274-AC48-9BE1-D26A81F9EF72}"/>
              </a:ext>
            </a:extLst>
          </p:cNvPr>
          <p:cNvPicPr>
            <a:picLocks noChangeAspect="1"/>
          </p:cNvPicPr>
          <p:nvPr/>
        </p:nvPicPr>
        <p:blipFill>
          <a:blip r:embed="rId10"/>
          <a:stretch>
            <a:fillRect/>
          </a:stretch>
        </p:blipFill>
        <p:spPr>
          <a:xfrm rot="20737482">
            <a:off x="1124062" y="2265406"/>
            <a:ext cx="3558050" cy="3991102"/>
          </a:xfrm>
          <a:prstGeom prst="rect">
            <a:avLst/>
          </a:prstGeom>
        </p:spPr>
      </p:pic>
    </p:spTree>
    <p:extLst>
      <p:ext uri="{BB962C8B-B14F-4D97-AF65-F5344CB8AC3E}">
        <p14:creationId xmlns:p14="http://schemas.microsoft.com/office/powerpoint/2010/main" val="323983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le 1">
            <a:extLst>
              <a:ext uri="{FF2B5EF4-FFF2-40B4-BE49-F238E27FC236}">
                <a16:creationId xmlns:a16="http://schemas.microsoft.com/office/drawing/2014/main" id="{F9378B33-8F58-1A46-AB74-AE05542EA288}"/>
              </a:ext>
            </a:extLst>
          </p:cNvPr>
          <p:cNvSpPr>
            <a:spLocks noGrp="1"/>
          </p:cNvSpPr>
          <p:nvPr>
            <p:ph type="title"/>
          </p:nvPr>
        </p:nvSpPr>
        <p:spPr>
          <a:xfrm>
            <a:off x="2611808" y="1022548"/>
            <a:ext cx="7958331" cy="1308063"/>
          </a:xfrm>
        </p:spPr>
        <p:txBody>
          <a:bodyPr anchor="b">
            <a:normAutofit/>
          </a:bodyPr>
          <a:lstStyle/>
          <a:p>
            <a:pPr algn="l"/>
            <a:r>
              <a:rPr lang="en-US" sz="4400" dirty="0">
                <a:solidFill>
                  <a:srgbClr val="1F2D29"/>
                </a:solidFill>
              </a:rPr>
              <a:t>Upcoming Summer Workshops:</a:t>
            </a:r>
          </a:p>
        </p:txBody>
      </p:sp>
      <p:sp>
        <p:nvSpPr>
          <p:cNvPr id="3" name="Content Placeholder 2">
            <a:extLst>
              <a:ext uri="{FF2B5EF4-FFF2-40B4-BE49-F238E27FC236}">
                <a16:creationId xmlns:a16="http://schemas.microsoft.com/office/drawing/2014/main" id="{B8FF1141-9A72-D145-911A-496D20DB7406}"/>
              </a:ext>
            </a:extLst>
          </p:cNvPr>
          <p:cNvSpPr>
            <a:spLocks noGrp="1"/>
          </p:cNvSpPr>
          <p:nvPr>
            <p:ph idx="1"/>
          </p:nvPr>
        </p:nvSpPr>
        <p:spPr>
          <a:xfrm>
            <a:off x="2272923" y="2526224"/>
            <a:ext cx="6406128" cy="3558487"/>
          </a:xfrm>
        </p:spPr>
        <p:txBody>
          <a:bodyPr anchor="t">
            <a:normAutofit fontScale="77500" lnSpcReduction="20000"/>
          </a:bodyPr>
          <a:lstStyle/>
          <a:p>
            <a:pPr>
              <a:lnSpc>
                <a:spcPct val="110000"/>
              </a:lnSpc>
            </a:pPr>
            <a:r>
              <a:rPr lang="en-US" sz="2100" b="1" dirty="0">
                <a:solidFill>
                  <a:srgbClr val="1F2D29"/>
                </a:solidFill>
              </a:rPr>
              <a:t>College Application Process at Kennedy HS</a:t>
            </a:r>
          </a:p>
          <a:p>
            <a:pPr>
              <a:lnSpc>
                <a:spcPct val="110000"/>
              </a:lnSpc>
            </a:pPr>
            <a:r>
              <a:rPr lang="en-US" sz="2100" b="1" dirty="0">
                <a:solidFill>
                  <a:srgbClr val="1F2D29"/>
                </a:solidFill>
              </a:rPr>
              <a:t>The 4-Year College Application Process</a:t>
            </a:r>
          </a:p>
          <a:p>
            <a:pPr>
              <a:lnSpc>
                <a:spcPct val="110000"/>
              </a:lnSpc>
            </a:pPr>
            <a:r>
              <a:rPr lang="en-US" sz="2100" b="1" dirty="0">
                <a:solidFill>
                  <a:srgbClr val="1F2D29"/>
                </a:solidFill>
              </a:rPr>
              <a:t>College Essay Writing</a:t>
            </a:r>
          </a:p>
          <a:p>
            <a:pPr>
              <a:lnSpc>
                <a:spcPct val="110000"/>
              </a:lnSpc>
            </a:pPr>
            <a:r>
              <a:rPr lang="en-US" sz="2100" b="1" dirty="0">
                <a:solidFill>
                  <a:srgbClr val="1F2D29"/>
                </a:solidFill>
              </a:rPr>
              <a:t>How to Strengthen Your College Application</a:t>
            </a:r>
          </a:p>
          <a:p>
            <a:pPr>
              <a:lnSpc>
                <a:spcPct val="110000"/>
              </a:lnSpc>
            </a:pPr>
            <a:r>
              <a:rPr lang="en-US" sz="2100" b="1" dirty="0">
                <a:solidFill>
                  <a:srgbClr val="1F2D29"/>
                </a:solidFill>
              </a:rPr>
              <a:t>Completing the </a:t>
            </a:r>
            <a:r>
              <a:rPr lang="en-US" sz="2100" b="1" dirty="0" err="1">
                <a:solidFill>
                  <a:srgbClr val="1F2D29"/>
                </a:solidFill>
              </a:rPr>
              <a:t>CommonApp</a:t>
            </a:r>
            <a:endParaRPr lang="en-US" sz="2100" b="1" dirty="0">
              <a:solidFill>
                <a:srgbClr val="1F2D29"/>
              </a:solidFill>
            </a:endParaRPr>
          </a:p>
          <a:p>
            <a:pPr>
              <a:lnSpc>
                <a:spcPct val="110000"/>
              </a:lnSpc>
            </a:pPr>
            <a:r>
              <a:rPr lang="en-US" sz="2100" b="1" dirty="0">
                <a:solidFill>
                  <a:srgbClr val="1F2D29"/>
                </a:solidFill>
              </a:rPr>
              <a:t>Applying for Scholarships</a:t>
            </a:r>
          </a:p>
          <a:p>
            <a:pPr>
              <a:lnSpc>
                <a:spcPct val="110000"/>
              </a:lnSpc>
            </a:pPr>
            <a:endParaRPr lang="en-US" sz="2100" b="1" dirty="0">
              <a:solidFill>
                <a:srgbClr val="1F2D29"/>
              </a:solidFill>
            </a:endParaRPr>
          </a:p>
          <a:p>
            <a:pPr marL="0" indent="0">
              <a:lnSpc>
                <a:spcPct val="110000"/>
              </a:lnSpc>
              <a:buNone/>
            </a:pPr>
            <a:r>
              <a:rPr lang="en-US" sz="2300" b="1" dirty="0" err="1">
                <a:solidFill>
                  <a:srgbClr val="1F2D29"/>
                </a:solidFill>
              </a:rPr>
              <a:t>Janae_E_Robinson-Casey@mcpsmd.org</a:t>
            </a:r>
            <a:endParaRPr lang="en-US" sz="2300" b="1" dirty="0">
              <a:solidFill>
                <a:srgbClr val="1F2D29"/>
              </a:solidFill>
            </a:endParaRPr>
          </a:p>
          <a:p>
            <a:pPr>
              <a:lnSpc>
                <a:spcPct val="110000"/>
              </a:lnSpc>
            </a:pPr>
            <a:endParaRPr lang="en-US" sz="2100" b="1" dirty="0">
              <a:solidFill>
                <a:srgbClr val="1F2D29"/>
              </a:solidFill>
            </a:endParaRPr>
          </a:p>
          <a:p>
            <a:pPr>
              <a:lnSpc>
                <a:spcPct val="110000"/>
              </a:lnSpc>
            </a:pPr>
            <a:endParaRPr lang="en-US" sz="2100" b="1" dirty="0">
              <a:solidFill>
                <a:srgbClr val="1F2D29"/>
              </a:solidFill>
            </a:endParaRPr>
          </a:p>
          <a:p>
            <a:pPr>
              <a:lnSpc>
                <a:spcPct val="110000"/>
              </a:lnSpc>
            </a:pPr>
            <a:endParaRPr lang="en-US" sz="1200" dirty="0">
              <a:solidFill>
                <a:srgbClr val="1F2D29"/>
              </a:solidFill>
            </a:endParaRPr>
          </a:p>
        </p:txBody>
      </p:sp>
      <p:sp>
        <p:nvSpPr>
          <p:cNvPr id="6" name="Oval 5">
            <a:extLst>
              <a:ext uri="{FF2B5EF4-FFF2-40B4-BE49-F238E27FC236}">
                <a16:creationId xmlns:a16="http://schemas.microsoft.com/office/drawing/2014/main" id="{8BE6A3F7-D7B3-364F-B57D-02F132449075}"/>
              </a:ext>
            </a:extLst>
          </p:cNvPr>
          <p:cNvSpPr/>
          <p:nvPr/>
        </p:nvSpPr>
        <p:spPr>
          <a:xfrm>
            <a:off x="7194374" y="4527390"/>
            <a:ext cx="4633994" cy="213101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6886973-25F1-0C47-8C8E-5E5B68E772DD}"/>
              </a:ext>
            </a:extLst>
          </p:cNvPr>
          <p:cNvSpPr txBox="1"/>
          <p:nvPr/>
        </p:nvSpPr>
        <p:spPr>
          <a:xfrm>
            <a:off x="7333859" y="5101513"/>
            <a:ext cx="4355024" cy="982770"/>
          </a:xfrm>
          <a:prstGeom prst="rect">
            <a:avLst/>
          </a:prstGeom>
          <a:noFill/>
        </p:spPr>
        <p:txBody>
          <a:bodyPr wrap="square" rtlCol="0">
            <a:spAutoFit/>
          </a:bodyPr>
          <a:lstStyle/>
          <a:p>
            <a:pPr algn="ctr">
              <a:lnSpc>
                <a:spcPct val="110000"/>
              </a:lnSpc>
            </a:pPr>
            <a:r>
              <a:rPr lang="en-US" b="1" dirty="0">
                <a:solidFill>
                  <a:srgbClr val="1F2D29"/>
                </a:solidFill>
              </a:rPr>
              <a:t>For Dates and More Announcements, Complete this link:</a:t>
            </a:r>
          </a:p>
          <a:p>
            <a:pPr algn="ctr">
              <a:lnSpc>
                <a:spcPct val="110000"/>
              </a:lnSpc>
            </a:pPr>
            <a:r>
              <a:rPr lang="en-US" b="1" dirty="0">
                <a:solidFill>
                  <a:srgbClr val="1F2D29"/>
                </a:solidFill>
                <a:hlinkClick r:id="rId4"/>
              </a:rPr>
              <a:t>https://forms.gle/WiUynf29dZ4Ea35t7</a:t>
            </a:r>
            <a:r>
              <a:rPr lang="en-US" b="1" dirty="0">
                <a:solidFill>
                  <a:srgbClr val="1F2D29"/>
                </a:solidFill>
              </a:rPr>
              <a:t> </a:t>
            </a:r>
          </a:p>
        </p:txBody>
      </p:sp>
    </p:spTree>
    <p:extLst>
      <p:ext uri="{BB962C8B-B14F-4D97-AF65-F5344CB8AC3E}">
        <p14:creationId xmlns:p14="http://schemas.microsoft.com/office/powerpoint/2010/main" val="27233324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22F0272-3878-4604-AA91-01CA8F08DE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9" name="Picture 38">
            <a:extLst>
              <a:ext uri="{FF2B5EF4-FFF2-40B4-BE49-F238E27FC236}">
                <a16:creationId xmlns:a16="http://schemas.microsoft.com/office/drawing/2014/main" id="{1F60EAEC-22E3-4448-8F0A-9ADAA793A9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1" name="Rectangle 40">
            <a:extLst>
              <a:ext uri="{FF2B5EF4-FFF2-40B4-BE49-F238E27FC236}">
                <a16:creationId xmlns:a16="http://schemas.microsoft.com/office/drawing/2014/main" id="{355E0F90-3FFF-4E04-B3C8-3C969A415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EC63A4EF-A033-4ED0-9EB6-6E1A8D26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964965EE-80F2-417F-9652-5BFF14DA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AA3C9611-CFD7-4C23-A8F2-00E7865A5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9A926BDB-98EF-43B0-A66B-1A6EF8FB2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A722A754-56A5-43DA-ADE3-C2704FABA2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53" name="Rectangle 52">
            <a:extLst>
              <a:ext uri="{FF2B5EF4-FFF2-40B4-BE49-F238E27FC236}">
                <a16:creationId xmlns:a16="http://schemas.microsoft.com/office/drawing/2014/main" id="{90FADDEF-2C10-4B0B-868E-6A655B67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chemeClr val="accent1"/>
            </a:solidFill>
            <a:miter lim="800000"/>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board sign on the side of the road&#10;&#10;Description automatically generated">
            <a:extLst>
              <a:ext uri="{FF2B5EF4-FFF2-40B4-BE49-F238E27FC236}">
                <a16:creationId xmlns:a16="http://schemas.microsoft.com/office/drawing/2014/main" id="{3E9F0702-3580-5542-87E4-87C211F8822F}"/>
              </a:ext>
            </a:extLst>
          </p:cNvPr>
          <p:cNvPicPr>
            <a:picLocks noGrp="1" noChangeAspect="1"/>
          </p:cNvPicPr>
          <p:nvPr>
            <p:ph idx="1"/>
          </p:nvPr>
        </p:nvPicPr>
        <p:blipFill rotWithShape="1">
          <a:blip r:embed="rId4">
            <a:extLst>
              <a:ext uri="{837473B0-CC2E-450A-ABE3-18F120FF3D39}">
                <a1611:picAttrSrcUrl xmlns:a1611="http://schemas.microsoft.com/office/drawing/2016/11/main" r:id="rId5"/>
              </a:ext>
            </a:extLst>
          </a:blip>
          <a:srcRect t="15728" r="-1" b="-1"/>
          <a:stretch/>
        </p:blipFill>
        <p:spPr>
          <a:xfrm>
            <a:off x="1144095" y="643467"/>
            <a:ext cx="9903810" cy="5571066"/>
          </a:xfrm>
          <a:prstGeom prst="rect">
            <a:avLst/>
          </a:prstGeom>
        </p:spPr>
      </p:pic>
    </p:spTree>
    <p:extLst>
      <p:ext uri="{BB962C8B-B14F-4D97-AF65-F5344CB8AC3E}">
        <p14:creationId xmlns:p14="http://schemas.microsoft.com/office/powerpoint/2010/main" val="188040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96" name="Rectangle 84">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86">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88">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0">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495B6-748A-BA48-A4CF-C1ABAA9282A6}"/>
              </a:ext>
            </a:extLst>
          </p:cNvPr>
          <p:cNvSpPr>
            <a:spLocks noGrp="1"/>
          </p:cNvSpPr>
          <p:nvPr>
            <p:ph type="title"/>
          </p:nvPr>
        </p:nvSpPr>
        <p:spPr>
          <a:xfrm>
            <a:off x="1974738" y="808056"/>
            <a:ext cx="4986954" cy="1077229"/>
          </a:xfrm>
        </p:spPr>
        <p:txBody>
          <a:bodyPr>
            <a:normAutofit/>
          </a:bodyPr>
          <a:lstStyle/>
          <a:p>
            <a:pPr algn="l"/>
            <a:r>
              <a:rPr lang="en-US"/>
              <a:t>Introductions</a:t>
            </a:r>
            <a:br>
              <a:rPr lang="en-US"/>
            </a:br>
            <a:endParaRPr lang="en-US"/>
          </a:p>
        </p:txBody>
      </p:sp>
      <p:sp>
        <p:nvSpPr>
          <p:cNvPr id="3" name="Content Placeholder 2">
            <a:extLst>
              <a:ext uri="{FF2B5EF4-FFF2-40B4-BE49-F238E27FC236}">
                <a16:creationId xmlns:a16="http://schemas.microsoft.com/office/drawing/2014/main" id="{6CB5F3BE-042B-F943-834E-D9D81EF14665}"/>
              </a:ext>
            </a:extLst>
          </p:cNvPr>
          <p:cNvSpPr>
            <a:spLocks noGrp="1"/>
          </p:cNvSpPr>
          <p:nvPr>
            <p:ph idx="1"/>
          </p:nvPr>
        </p:nvSpPr>
        <p:spPr>
          <a:xfrm>
            <a:off x="1051122" y="1664677"/>
            <a:ext cx="5825165" cy="5187887"/>
          </a:xfrm>
        </p:spPr>
        <p:txBody>
          <a:bodyPr numCol="2">
            <a:normAutofit fontScale="62500" lnSpcReduction="20000"/>
          </a:bodyPr>
          <a:lstStyle/>
          <a:p>
            <a:pPr>
              <a:lnSpc>
                <a:spcPct val="110000"/>
              </a:lnSpc>
            </a:pPr>
            <a:r>
              <a:rPr lang="en-US" sz="2300" dirty="0"/>
              <a:t>Dr. Joe Rubens, Principal</a:t>
            </a:r>
          </a:p>
          <a:p>
            <a:pPr>
              <a:lnSpc>
                <a:spcPct val="110000"/>
              </a:lnSpc>
            </a:pPr>
            <a:r>
              <a:rPr lang="en-US" sz="2300" dirty="0"/>
              <a:t>Mrs. </a:t>
            </a:r>
            <a:r>
              <a:rPr lang="en-US" sz="2300" dirty="0" err="1"/>
              <a:t>Kaleisha</a:t>
            </a:r>
            <a:r>
              <a:rPr lang="en-US" sz="2300" dirty="0"/>
              <a:t> Wright, Assistant Principal for Counseling</a:t>
            </a:r>
          </a:p>
          <a:p>
            <a:pPr>
              <a:lnSpc>
                <a:spcPct val="110000"/>
              </a:lnSpc>
            </a:pPr>
            <a:r>
              <a:rPr lang="en-US" sz="2300" dirty="0"/>
              <a:t>Counseling Department</a:t>
            </a:r>
          </a:p>
          <a:p>
            <a:pPr lvl="1">
              <a:lnSpc>
                <a:spcPct val="110000"/>
              </a:lnSpc>
            </a:pPr>
            <a:r>
              <a:rPr lang="en-US" sz="2300" dirty="0" err="1"/>
              <a:t>Donniel</a:t>
            </a:r>
            <a:r>
              <a:rPr lang="en-US" sz="2300" dirty="0"/>
              <a:t> Gamble, Resource Counselor</a:t>
            </a:r>
          </a:p>
          <a:p>
            <a:pPr lvl="1">
              <a:lnSpc>
                <a:spcPct val="110000"/>
              </a:lnSpc>
            </a:pPr>
            <a:r>
              <a:rPr lang="en-US" sz="2300" dirty="0"/>
              <a:t>Shawn Guthrie, Counselor</a:t>
            </a:r>
          </a:p>
          <a:p>
            <a:pPr lvl="1">
              <a:lnSpc>
                <a:spcPct val="110000"/>
              </a:lnSpc>
            </a:pPr>
            <a:r>
              <a:rPr lang="en-US" sz="2300" dirty="0"/>
              <a:t>Cara </a:t>
            </a:r>
            <a:r>
              <a:rPr lang="en-US" sz="2300" dirty="0" err="1"/>
              <a:t>Haddaway</a:t>
            </a:r>
            <a:r>
              <a:rPr lang="en-US" sz="2300" dirty="0"/>
              <a:t>, Counselor</a:t>
            </a:r>
          </a:p>
          <a:p>
            <a:pPr lvl="1">
              <a:lnSpc>
                <a:spcPct val="110000"/>
              </a:lnSpc>
            </a:pPr>
            <a:r>
              <a:rPr lang="en-US" sz="2300" dirty="0"/>
              <a:t>Victor Quiroz, Counselor</a:t>
            </a:r>
          </a:p>
          <a:p>
            <a:pPr lvl="1">
              <a:lnSpc>
                <a:spcPct val="110000"/>
              </a:lnSpc>
            </a:pPr>
            <a:r>
              <a:rPr lang="en-US" sz="2300" dirty="0"/>
              <a:t>Betsy Ramirez, Counselor</a:t>
            </a:r>
          </a:p>
          <a:p>
            <a:pPr lvl="1">
              <a:lnSpc>
                <a:spcPct val="110000"/>
              </a:lnSpc>
            </a:pPr>
            <a:r>
              <a:rPr lang="en-US" sz="2300" dirty="0"/>
              <a:t>Crystal Small, Counselor</a:t>
            </a:r>
          </a:p>
          <a:p>
            <a:pPr lvl="1">
              <a:lnSpc>
                <a:spcPct val="110000"/>
              </a:lnSpc>
            </a:pPr>
            <a:endParaRPr lang="en-US" sz="2300" dirty="0"/>
          </a:p>
          <a:p>
            <a:pPr lvl="1">
              <a:lnSpc>
                <a:spcPct val="110000"/>
              </a:lnSpc>
            </a:pPr>
            <a:endParaRPr lang="en-US" sz="2300" dirty="0"/>
          </a:p>
          <a:p>
            <a:pPr lvl="1">
              <a:lnSpc>
                <a:spcPct val="110000"/>
              </a:lnSpc>
            </a:pPr>
            <a:endParaRPr lang="en-US" sz="2300" dirty="0"/>
          </a:p>
          <a:p>
            <a:pPr lvl="1">
              <a:lnSpc>
                <a:spcPct val="110000"/>
              </a:lnSpc>
            </a:pPr>
            <a:endParaRPr lang="en-US" sz="2300" dirty="0"/>
          </a:p>
          <a:p>
            <a:pPr lvl="1">
              <a:lnSpc>
                <a:spcPct val="110000"/>
              </a:lnSpc>
            </a:pPr>
            <a:endParaRPr lang="en-US" sz="2300" dirty="0"/>
          </a:p>
          <a:p>
            <a:pPr lvl="1">
              <a:lnSpc>
                <a:spcPct val="110000"/>
              </a:lnSpc>
            </a:pPr>
            <a:endParaRPr lang="en-US" sz="2300" dirty="0"/>
          </a:p>
          <a:p>
            <a:pPr lvl="1">
              <a:lnSpc>
                <a:spcPct val="110000"/>
              </a:lnSpc>
            </a:pPr>
            <a:endParaRPr lang="en-US" sz="2300" dirty="0"/>
          </a:p>
          <a:p>
            <a:pPr lvl="1">
              <a:lnSpc>
                <a:spcPct val="110000"/>
              </a:lnSpc>
            </a:pPr>
            <a:r>
              <a:rPr lang="en-US" sz="2300" dirty="0"/>
              <a:t>Tatiana Teixeira, Counselor</a:t>
            </a:r>
          </a:p>
          <a:p>
            <a:pPr lvl="1">
              <a:lnSpc>
                <a:spcPct val="110000"/>
              </a:lnSpc>
            </a:pPr>
            <a:r>
              <a:rPr lang="en-US" sz="2300" dirty="0" err="1"/>
              <a:t>Lexanne</a:t>
            </a:r>
            <a:r>
              <a:rPr lang="en-US" sz="2300" dirty="0"/>
              <a:t> Wilson, Counselor</a:t>
            </a:r>
          </a:p>
          <a:p>
            <a:pPr lvl="1">
              <a:lnSpc>
                <a:spcPct val="110000"/>
              </a:lnSpc>
            </a:pPr>
            <a:r>
              <a:rPr lang="en-US" sz="2300" dirty="0"/>
              <a:t>Karla </a:t>
            </a:r>
            <a:r>
              <a:rPr lang="en-US" sz="2300" dirty="0" err="1"/>
              <a:t>Lepinsky</a:t>
            </a:r>
            <a:r>
              <a:rPr lang="en-US" sz="2300" dirty="0"/>
              <a:t>, ESOL Counselor</a:t>
            </a:r>
          </a:p>
          <a:p>
            <a:pPr lvl="1">
              <a:lnSpc>
                <a:spcPct val="110000"/>
              </a:lnSpc>
            </a:pPr>
            <a:r>
              <a:rPr lang="en-US" sz="2300" dirty="0"/>
              <a:t>Janae Robinson-Casey, CCIC</a:t>
            </a:r>
          </a:p>
          <a:p>
            <a:pPr lvl="1">
              <a:lnSpc>
                <a:spcPct val="110000"/>
              </a:lnSpc>
            </a:pPr>
            <a:r>
              <a:rPr lang="en-US" sz="2300" dirty="0"/>
              <a:t>Sophia Wong, Registrar</a:t>
            </a:r>
          </a:p>
          <a:p>
            <a:pPr lvl="1">
              <a:lnSpc>
                <a:spcPct val="110000"/>
              </a:lnSpc>
            </a:pPr>
            <a:r>
              <a:rPr lang="en-US" sz="2300" dirty="0"/>
              <a:t>Jennifer Lyons, Counseling Secretary</a:t>
            </a:r>
          </a:p>
          <a:p>
            <a:pPr lvl="1">
              <a:lnSpc>
                <a:spcPct val="110000"/>
              </a:lnSpc>
            </a:pPr>
            <a:endParaRPr lang="en-US" sz="900" dirty="0"/>
          </a:p>
          <a:p>
            <a:pPr lvl="1">
              <a:lnSpc>
                <a:spcPct val="110000"/>
              </a:lnSpc>
            </a:pPr>
            <a:endParaRPr lang="en-US" sz="900" dirty="0"/>
          </a:p>
        </p:txBody>
      </p:sp>
      <p:sp>
        <p:nvSpPr>
          <p:cNvPr id="100" name="Rectangle 92">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19CAD4-0467-D64B-9B9B-D292329DCBC3}"/>
              </a:ext>
            </a:extLst>
          </p:cNvPr>
          <p:cNvPicPr>
            <a:picLocks noChangeAspect="1"/>
          </p:cNvPicPr>
          <p:nvPr/>
        </p:nvPicPr>
        <p:blipFill rotWithShape="1">
          <a:blip r:embed="rId4"/>
          <a:srcRect l="16350" r="15743"/>
          <a:stretch/>
        </p:blipFill>
        <p:spPr>
          <a:xfrm>
            <a:off x="7534656" y="227"/>
            <a:ext cx="4657039" cy="6858000"/>
          </a:xfrm>
          <a:prstGeom prst="rect">
            <a:avLst/>
          </a:prstGeom>
        </p:spPr>
      </p:pic>
      <p:pic>
        <p:nvPicPr>
          <p:cNvPr id="95" name="Picture 94">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
        <p:nvSpPr>
          <p:cNvPr id="47" name="Content Placeholder 2">
            <a:extLst>
              <a:ext uri="{FF2B5EF4-FFF2-40B4-BE49-F238E27FC236}">
                <a16:creationId xmlns:a16="http://schemas.microsoft.com/office/drawing/2014/main" id="{CA5C6AAE-CDD3-1C41-A016-3CC132A51216}"/>
              </a:ext>
            </a:extLst>
          </p:cNvPr>
          <p:cNvSpPr txBox="1">
            <a:spLocks/>
          </p:cNvSpPr>
          <p:nvPr/>
        </p:nvSpPr>
        <p:spPr>
          <a:xfrm>
            <a:off x="8771570" y="3047103"/>
            <a:ext cx="3209415" cy="1173204"/>
          </a:xfrm>
          <a:prstGeom prst="rect">
            <a:avLst/>
          </a:prstGeom>
        </p:spPr>
        <p:txBody>
          <a:bodyPr vert="horz" lIns="91440" tIns="45720" rIns="91440" bIns="45720" rtlCol="0" anchor="t">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Font typeface="Wingdings" panose="05000000000000000000" pitchFamily="2" charset="2"/>
              <a:buNone/>
            </a:pPr>
            <a:r>
              <a:rPr lang="en-US" dirty="0">
                <a:solidFill>
                  <a:srgbClr val="262626"/>
                </a:solidFill>
              </a:rPr>
              <a:t>@</a:t>
            </a:r>
            <a:r>
              <a:rPr lang="en-US" dirty="0" err="1">
                <a:solidFill>
                  <a:srgbClr val="262626"/>
                </a:solidFill>
              </a:rPr>
              <a:t>KennedyMCPSPrin</a:t>
            </a:r>
            <a:endParaRPr lang="en-US" dirty="0">
              <a:solidFill>
                <a:srgbClr val="262626"/>
              </a:solidFill>
            </a:endParaRPr>
          </a:p>
          <a:p>
            <a:pPr marL="0" indent="0">
              <a:buFont typeface="Wingdings" panose="05000000000000000000" pitchFamily="2" charset="2"/>
              <a:buNone/>
            </a:pPr>
            <a:r>
              <a:rPr lang="en-US" dirty="0">
                <a:solidFill>
                  <a:srgbClr val="262626"/>
                </a:solidFill>
              </a:rPr>
              <a:t>@</a:t>
            </a:r>
            <a:r>
              <a:rPr lang="en-US" dirty="0" err="1">
                <a:solidFill>
                  <a:srgbClr val="262626"/>
                </a:solidFill>
              </a:rPr>
              <a:t>cav_counseling</a:t>
            </a:r>
            <a:endParaRPr lang="en-US" dirty="0">
              <a:solidFill>
                <a:srgbClr val="262626"/>
              </a:solidFill>
            </a:endParaRPr>
          </a:p>
        </p:txBody>
      </p:sp>
    </p:spTree>
    <p:extLst>
      <p:ext uri="{BB962C8B-B14F-4D97-AF65-F5344CB8AC3E}">
        <p14:creationId xmlns:p14="http://schemas.microsoft.com/office/powerpoint/2010/main" val="981094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 name="Picture 117">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7" name="Picture 119">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8" name="Rectangle 121">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Rectangle 123">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0" name="Rectangle 125">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1" name="Rectangle 127">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2" name="TextBox 129">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53" name="Rectangle 131">
            <a:extLst>
              <a:ext uri="{FF2B5EF4-FFF2-40B4-BE49-F238E27FC236}">
                <a16:creationId xmlns:a16="http://schemas.microsoft.com/office/drawing/2014/main" id="{147E635D-C3B4-465B-AF24-991B6BF63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Picture 133">
            <a:extLst>
              <a:ext uri="{FF2B5EF4-FFF2-40B4-BE49-F238E27FC236}">
                <a16:creationId xmlns:a16="http://schemas.microsoft.com/office/drawing/2014/main" id="{4A0623D0-396B-499E-BBFB-C17F1BB0F2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 name="Picture 4" descr="A flock of birds flying in the sky&#10;&#10;Description automatically generate">
            <a:extLst>
              <a:ext uri="{FF2B5EF4-FFF2-40B4-BE49-F238E27FC236}">
                <a16:creationId xmlns:a16="http://schemas.microsoft.com/office/drawing/2014/main" id="{4D03764C-42E3-7949-84E5-C440341055C0}"/>
              </a:ext>
            </a:extLst>
          </p:cNvPr>
          <p:cNvPicPr>
            <a:picLocks noChangeAspect="1"/>
          </p:cNvPicPr>
          <p:nvPr/>
        </p:nvPicPr>
        <p:blipFill rotWithShape="1">
          <a:blip r:embed="rId5">
            <a:alphaModFix amt="35000"/>
            <a:extLst>
              <a:ext uri="{837473B0-CC2E-450A-ABE3-18F120FF3D39}">
                <a1611:picAttrSrcUrl xmlns:a1611="http://schemas.microsoft.com/office/drawing/2016/11/main" r:id="rId6"/>
              </a:ext>
            </a:extLst>
          </a:blip>
          <a:srcRect r="-1" b="32430"/>
          <a:stretch/>
        </p:blipFill>
        <p:spPr>
          <a:xfrm>
            <a:off x="19965" y="-2"/>
            <a:ext cx="12191695" cy="6858000"/>
          </a:xfrm>
          <a:prstGeom prst="rect">
            <a:avLst/>
          </a:prstGeom>
        </p:spPr>
      </p:pic>
      <p:pic>
        <p:nvPicPr>
          <p:cNvPr id="155" name="Picture 135">
            <a:extLst>
              <a:ext uri="{FF2B5EF4-FFF2-40B4-BE49-F238E27FC236}">
                <a16:creationId xmlns:a16="http://schemas.microsoft.com/office/drawing/2014/main" id="{21AF192C-698D-4635-9C9F-F9769A56A9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itle 1">
            <a:extLst>
              <a:ext uri="{FF2B5EF4-FFF2-40B4-BE49-F238E27FC236}">
                <a16:creationId xmlns:a16="http://schemas.microsoft.com/office/drawing/2014/main" id="{1926379F-8757-DD48-96C8-70F15A2CC204}"/>
              </a:ext>
            </a:extLst>
          </p:cNvPr>
          <p:cNvSpPr>
            <a:spLocks noGrp="1"/>
          </p:cNvSpPr>
          <p:nvPr>
            <p:ph type="title"/>
          </p:nvPr>
        </p:nvSpPr>
        <p:spPr>
          <a:xfrm>
            <a:off x="2292054" y="3428998"/>
            <a:ext cx="5816024" cy="2623459"/>
          </a:xfrm>
        </p:spPr>
        <p:txBody>
          <a:bodyPr vert="horz" lIns="91440" tIns="45720" rIns="91440" bIns="45720" rtlCol="0" anchor="t">
            <a:normAutofit/>
          </a:bodyPr>
          <a:lstStyle/>
          <a:p>
            <a:r>
              <a:rPr lang="en-US" sz="6100"/>
              <a:t>Class of 2021:</a:t>
            </a:r>
            <a:br>
              <a:rPr lang="en-US" sz="6100"/>
            </a:br>
            <a:r>
              <a:rPr lang="en-US" sz="6100"/>
              <a:t>The Journey Begins…</a:t>
            </a:r>
            <a:endParaRPr lang="en-US" sz="6100" dirty="0"/>
          </a:p>
        </p:txBody>
      </p:sp>
      <p:sp>
        <p:nvSpPr>
          <p:cNvPr id="156" name="Rectangle 137">
            <a:extLst>
              <a:ext uri="{FF2B5EF4-FFF2-40B4-BE49-F238E27FC236}">
                <a16:creationId xmlns:a16="http://schemas.microsoft.com/office/drawing/2014/main" id="{14E56C4B-C9E0-4F01-AF43-E69279A06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39">
            <a:extLst>
              <a:ext uri="{FF2B5EF4-FFF2-40B4-BE49-F238E27FC236}">
                <a16:creationId xmlns:a16="http://schemas.microsoft.com/office/drawing/2014/main" id="{8C654A17-56DA-4921-A42B-DE255FA66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69080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6" name="Picture 95">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8" name="Rectangle 97">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Rectangle 99">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Rectangle 101">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 name="Rectangle 103">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 name="TextBox 105">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08" name="Rectangle 107">
            <a:extLst>
              <a:ext uri="{FF2B5EF4-FFF2-40B4-BE49-F238E27FC236}">
                <a16:creationId xmlns:a16="http://schemas.microsoft.com/office/drawing/2014/main" id="{55980737-1E33-40A8-819D-C20C41E4F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a:extLst>
              <a:ext uri="{FF2B5EF4-FFF2-40B4-BE49-F238E27FC236}">
                <a16:creationId xmlns:a16="http://schemas.microsoft.com/office/drawing/2014/main" id="{6ABBD51A-FA48-44B8-B184-A40D7F134F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2" name="Picture 111">
            <a:extLst>
              <a:ext uri="{FF2B5EF4-FFF2-40B4-BE49-F238E27FC236}">
                <a16:creationId xmlns:a16="http://schemas.microsoft.com/office/drawing/2014/main" id="{510188A9-F0D9-4FE9-85DC-2179145278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4" name="Rectangle 113">
            <a:extLst>
              <a:ext uri="{FF2B5EF4-FFF2-40B4-BE49-F238E27FC236}">
                <a16:creationId xmlns:a16="http://schemas.microsoft.com/office/drawing/2014/main" id="{32927575-BD84-44B6-BE49-E0C7EDD0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3FDF09A-B960-49F4-BAEB-DA397BDCD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791BE6C0-4118-460B-90C2-160041247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45621-468A-DE43-867E-B61510185FC5}"/>
              </a:ext>
            </a:extLst>
          </p:cNvPr>
          <p:cNvSpPr>
            <a:spLocks noGrp="1"/>
          </p:cNvSpPr>
          <p:nvPr>
            <p:ph type="title"/>
          </p:nvPr>
        </p:nvSpPr>
        <p:spPr>
          <a:xfrm>
            <a:off x="1766808" y="2681208"/>
            <a:ext cx="2871476" cy="3016350"/>
          </a:xfrm>
        </p:spPr>
        <p:txBody>
          <a:bodyPr vert="horz" lIns="91440" tIns="45720" rIns="91440" bIns="45720" rtlCol="0" anchor="t">
            <a:normAutofit/>
          </a:bodyPr>
          <a:lstStyle/>
          <a:p>
            <a:r>
              <a:rPr lang="en-US" sz="4000" dirty="0"/>
              <a:t>Options After High School</a:t>
            </a:r>
          </a:p>
        </p:txBody>
      </p:sp>
      <p:pic>
        <p:nvPicPr>
          <p:cNvPr id="4" name="Content Placeholder 3">
            <a:extLst>
              <a:ext uri="{FF2B5EF4-FFF2-40B4-BE49-F238E27FC236}">
                <a16:creationId xmlns:a16="http://schemas.microsoft.com/office/drawing/2014/main" id="{297A7C0B-6A09-B747-841C-E23524F76E3E}"/>
              </a:ext>
            </a:extLst>
          </p:cNvPr>
          <p:cNvPicPr>
            <a:picLocks noGrp="1" noChangeAspect="1"/>
          </p:cNvPicPr>
          <p:nvPr>
            <p:ph idx="1"/>
          </p:nvPr>
        </p:nvPicPr>
        <p:blipFill rotWithShape="1">
          <a:blip r:embed="rId6"/>
          <a:srcRect l="14316" r="8379" b="-1"/>
          <a:stretch/>
        </p:blipFill>
        <p:spPr>
          <a:xfrm>
            <a:off x="5444747" y="647193"/>
            <a:ext cx="5297322" cy="5564279"/>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120" name="Rectangle 119">
            <a:extLst>
              <a:ext uri="{FF2B5EF4-FFF2-40B4-BE49-F238E27FC236}">
                <a16:creationId xmlns:a16="http://schemas.microsoft.com/office/drawing/2014/main" id="{15B5C763-A6E8-4D31-B139-30D083B82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951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2" name="Picture 71">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4" name="Rectangle 73">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TextBox 81">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84" name="Rectangle 83">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5" y="2105202"/>
            <a:ext cx="9360205" cy="4752798"/>
          </a:xfrm>
          <a:prstGeom prst="rect">
            <a:avLst/>
          </a:prstGeom>
        </p:spPr>
      </p:pic>
      <p:pic>
        <p:nvPicPr>
          <p:cNvPr id="88" name="Picture 87">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0" name="Rectangle 89">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A3B13-2C6C-E944-992B-9F1D2962775D}"/>
              </a:ext>
            </a:extLst>
          </p:cNvPr>
          <p:cNvSpPr>
            <a:spLocks noGrp="1"/>
          </p:cNvSpPr>
          <p:nvPr>
            <p:ph type="title"/>
          </p:nvPr>
        </p:nvSpPr>
        <p:spPr>
          <a:xfrm>
            <a:off x="1458496" y="2590237"/>
            <a:ext cx="2659895" cy="2268559"/>
          </a:xfrm>
        </p:spPr>
        <p:txBody>
          <a:bodyPr vert="horz" lIns="91440" tIns="45720" rIns="91440" bIns="45720" rtlCol="0" anchor="t">
            <a:normAutofit/>
          </a:bodyPr>
          <a:lstStyle/>
          <a:p>
            <a:r>
              <a:rPr lang="en-US" sz="3200" dirty="0"/>
              <a:t>Components to Apply for a College</a:t>
            </a:r>
          </a:p>
        </p:txBody>
      </p:sp>
      <p:sp>
        <p:nvSpPr>
          <p:cNvPr id="96" name="Rectangle 95">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45B69CA-3C0B-4E3A-AC44-3C28D8A0061F}"/>
              </a:ext>
            </a:extLst>
          </p:cNvPr>
          <p:cNvGraphicFramePr>
            <a:graphicFrameLocks noGrp="1"/>
          </p:cNvGraphicFramePr>
          <p:nvPr>
            <p:ph idx="1"/>
            <p:extLst>
              <p:ext uri="{D42A27DB-BD31-4B8C-83A1-F6EECF244321}">
                <p14:modId xmlns:p14="http://schemas.microsoft.com/office/powerpoint/2010/main" val="1239771882"/>
              </p:ext>
            </p:extLst>
          </p:nvPr>
        </p:nvGraphicFramePr>
        <p:xfrm>
          <a:off x="4851177" y="263471"/>
          <a:ext cx="6836097" cy="64162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7321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3" name="Picture 132">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5" name="Rectangle 134">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1" name="Rectangle 140">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 name="TextBox 142">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45" name="Rectangle 144">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558A0B6A-DEC0-46AC-8D12-B6E45FCD1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3" y="0"/>
            <a:ext cx="12189867" cy="6858001"/>
          </a:xfrm>
          <a:prstGeom prst="rect">
            <a:avLst/>
          </a:prstGeom>
          <a:solidFill>
            <a:schemeClr val="tx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148">
            <a:extLst>
              <a:ext uri="{FF2B5EF4-FFF2-40B4-BE49-F238E27FC236}">
                <a16:creationId xmlns:a16="http://schemas.microsoft.com/office/drawing/2014/main" id="{8C1A506D-EB69-4549-9782-F0EBB2A9AE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sp>
        <p:nvSpPr>
          <p:cNvPr id="2" name="Title 1">
            <a:extLst>
              <a:ext uri="{FF2B5EF4-FFF2-40B4-BE49-F238E27FC236}">
                <a16:creationId xmlns:a16="http://schemas.microsoft.com/office/drawing/2014/main" id="{83649F59-0F9B-904E-9C62-1474EC3C1F08}"/>
              </a:ext>
            </a:extLst>
          </p:cNvPr>
          <p:cNvSpPr>
            <a:spLocks noGrp="1"/>
          </p:cNvSpPr>
          <p:nvPr>
            <p:ph type="title"/>
          </p:nvPr>
        </p:nvSpPr>
        <p:spPr>
          <a:xfrm>
            <a:off x="2141744" y="1437783"/>
            <a:ext cx="7908513" cy="2495051"/>
          </a:xfrm>
        </p:spPr>
        <p:txBody>
          <a:bodyPr vert="horz" lIns="91440" tIns="45720" rIns="91440" bIns="45720" rtlCol="0" anchor="b">
            <a:normAutofit fontScale="90000"/>
          </a:bodyPr>
          <a:lstStyle/>
          <a:p>
            <a:pPr algn="ctr"/>
            <a:r>
              <a:rPr lang="en-US" sz="6600" dirty="0"/>
              <a:t>College Planning: </a:t>
            </a:r>
            <a:br>
              <a:rPr lang="en-US" sz="6600" dirty="0"/>
            </a:br>
            <a:r>
              <a:rPr lang="en-US" sz="6600" dirty="0"/>
              <a:t>4 Things to Do NOW!</a:t>
            </a:r>
          </a:p>
        </p:txBody>
      </p:sp>
    </p:spTree>
    <p:extLst>
      <p:ext uri="{BB962C8B-B14F-4D97-AF65-F5344CB8AC3E}">
        <p14:creationId xmlns:p14="http://schemas.microsoft.com/office/powerpoint/2010/main" val="280791417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4" name="Picture 43">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6" name="Rectangle 45">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TextBox 53">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56" name="Rectangle 55">
            <a:extLst>
              <a:ext uri="{FF2B5EF4-FFF2-40B4-BE49-F238E27FC236}">
                <a16:creationId xmlns:a16="http://schemas.microsoft.com/office/drawing/2014/main" id="{847489EB-355C-4170-8C70-5CDD42EFD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521CC0F3-7B68-4C9C-999A-74F8925C33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0" name="Picture 59">
            <a:extLst>
              <a:ext uri="{FF2B5EF4-FFF2-40B4-BE49-F238E27FC236}">
                <a16:creationId xmlns:a16="http://schemas.microsoft.com/office/drawing/2014/main" id="{3EB18ECF-1C11-48BB-8C2B-DC5532A906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2" name="Rectangle 61">
            <a:extLst>
              <a:ext uri="{FF2B5EF4-FFF2-40B4-BE49-F238E27FC236}">
                <a16:creationId xmlns:a16="http://schemas.microsoft.com/office/drawing/2014/main" id="{D8887E40-5A0B-4897-80F0-0BAFAAB61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2E3B1B6-DAAA-408B-A99C-2A7EE0409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7A72B882-D016-4849-AF04-88E39D13A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7383A9-F92D-AA46-A1B7-08429EFB1F82}"/>
              </a:ext>
            </a:extLst>
          </p:cNvPr>
          <p:cNvSpPr>
            <a:spLocks noGrp="1"/>
          </p:cNvSpPr>
          <p:nvPr>
            <p:ph type="title"/>
          </p:nvPr>
        </p:nvSpPr>
        <p:spPr>
          <a:xfrm>
            <a:off x="959909" y="4334546"/>
            <a:ext cx="10224557" cy="1983801"/>
          </a:xfrm>
        </p:spPr>
        <p:txBody>
          <a:bodyPr vert="horz" lIns="91440" tIns="45720" rIns="91440" bIns="45720" rtlCol="0" anchor="t">
            <a:noAutofit/>
          </a:bodyPr>
          <a:lstStyle/>
          <a:p>
            <a:pPr algn="l"/>
            <a:r>
              <a:rPr lang="en-US" sz="3200" dirty="0"/>
              <a:t>Use the </a:t>
            </a:r>
            <a:r>
              <a:rPr lang="en-US" sz="3200" dirty="0" err="1"/>
              <a:t>SuperMatch</a:t>
            </a:r>
            <a:r>
              <a:rPr lang="en-US" sz="3200" dirty="0"/>
              <a:t> in Naviance</a:t>
            </a:r>
            <a:br>
              <a:rPr lang="en-US" sz="3200" dirty="0"/>
            </a:br>
            <a:br>
              <a:rPr lang="en-US" sz="3200" dirty="0"/>
            </a:br>
            <a:r>
              <a:rPr lang="en-US" sz="3200" dirty="0"/>
              <a:t>Go to NACAC’s website at </a:t>
            </a:r>
            <a:r>
              <a:rPr lang="en-US" sz="3200" dirty="0">
                <a:hlinkClick r:id="rId6"/>
              </a:rPr>
              <a:t>https://www.nacacnet.org/college-admission-status-coronavirus</a:t>
            </a:r>
            <a:r>
              <a:rPr lang="en-US" sz="3200" dirty="0"/>
              <a:t> </a:t>
            </a:r>
          </a:p>
        </p:txBody>
      </p:sp>
      <p:sp>
        <p:nvSpPr>
          <p:cNvPr id="68" name="Rectangle 67">
            <a:extLst>
              <a:ext uri="{FF2B5EF4-FFF2-40B4-BE49-F238E27FC236}">
                <a16:creationId xmlns:a16="http://schemas.microsoft.com/office/drawing/2014/main" id="{41FF9E96-6955-4599-A2D0-1FF57939C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0531" y="647188"/>
            <a:ext cx="9091538" cy="3297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sign&#10;&#10;Description automatically generated">
            <a:extLst>
              <a:ext uri="{FF2B5EF4-FFF2-40B4-BE49-F238E27FC236}">
                <a16:creationId xmlns:a16="http://schemas.microsoft.com/office/drawing/2014/main" id="{905AFE04-E048-2D42-94F8-F197F3A25D07}"/>
              </a:ext>
            </a:extLst>
          </p:cNvPr>
          <p:cNvPicPr>
            <a:picLocks noGrp="1" noChangeAspect="1"/>
          </p:cNvPicPr>
          <p:nvPr>
            <p:ph idx="1"/>
          </p:nvPr>
        </p:nvPicPr>
        <p:blipFill rotWithShape="1">
          <a:blip r:embed="rId7">
            <a:extLst>
              <a:ext uri="{837473B0-CC2E-450A-ABE3-18F120FF3D39}">
                <a1611:picAttrSrcUrl xmlns:a1611="http://schemas.microsoft.com/office/drawing/2016/11/main" r:id="rId8"/>
              </a:ext>
            </a:extLst>
          </a:blip>
          <a:srcRect t="5026" r="-1" b="18460"/>
          <a:stretch/>
        </p:blipFill>
        <p:spPr>
          <a:xfrm>
            <a:off x="2780066" y="972646"/>
            <a:ext cx="6820374" cy="2648383"/>
          </a:xfrm>
          <a:prstGeom prst="rect">
            <a:avLst/>
          </a:prstGeom>
          <a:ln>
            <a:noFill/>
          </a:ln>
        </p:spPr>
      </p:pic>
      <p:sp>
        <p:nvSpPr>
          <p:cNvPr id="70" name="Rectangle 69">
            <a:extLst>
              <a:ext uri="{FF2B5EF4-FFF2-40B4-BE49-F238E27FC236}">
                <a16:creationId xmlns:a16="http://schemas.microsoft.com/office/drawing/2014/main" id="{A15CFF31-2A56-4E24-9263-DC4342144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966" y="888935"/>
            <a:ext cx="8613076" cy="2818547"/>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F8907EB-52AA-4516-BC6A-7861CE077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10;&#10;Description automatically generated">
            <a:extLst>
              <a:ext uri="{FF2B5EF4-FFF2-40B4-BE49-F238E27FC236}">
                <a16:creationId xmlns:a16="http://schemas.microsoft.com/office/drawing/2014/main" id="{6D170DD5-A2E6-C142-B8AB-40A732101F9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85234" y="397971"/>
            <a:ext cx="1149350" cy="1149350"/>
          </a:xfrm>
          <a:prstGeom prst="rect">
            <a:avLst/>
          </a:prstGeom>
        </p:spPr>
      </p:pic>
    </p:spTree>
    <p:extLst>
      <p:ext uri="{BB962C8B-B14F-4D97-AF65-F5344CB8AC3E}">
        <p14:creationId xmlns:p14="http://schemas.microsoft.com/office/powerpoint/2010/main" val="128871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8"/>
          <p:cNvPicPr preferRelativeResize="0"/>
          <p:nvPr/>
        </p:nvPicPr>
        <p:blipFill rotWithShape="1">
          <a:blip r:embed="rId3">
            <a:alphaModFix/>
          </a:blip>
          <a:srcRect r="10193" b="11174"/>
          <a:stretch/>
        </p:blipFill>
        <p:spPr>
          <a:xfrm>
            <a:off x="1" y="0"/>
            <a:ext cx="12326500" cy="6858000"/>
          </a:xfrm>
          <a:prstGeom prst="rect">
            <a:avLst/>
          </a:prstGeom>
          <a:noFill/>
          <a:ln>
            <a:noFill/>
          </a:ln>
        </p:spPr>
      </p:pic>
      <p:sp>
        <p:nvSpPr>
          <p:cNvPr id="275" name="Google Shape;275;p48"/>
          <p:cNvSpPr txBox="1">
            <a:spLocks noGrp="1"/>
          </p:cNvSpPr>
          <p:nvPr>
            <p:ph type="title"/>
          </p:nvPr>
        </p:nvSpPr>
        <p:spPr>
          <a:xfrm>
            <a:off x="1487836" y="390167"/>
            <a:ext cx="10288563" cy="763600"/>
          </a:xfrm>
          <a:prstGeom prst="rect">
            <a:avLst/>
          </a:prstGeom>
        </p:spPr>
        <p:txBody>
          <a:bodyPr spcFirstLastPara="1" vert="horz" wrap="square" lIns="121900" tIns="121900" rIns="121900" bIns="121900" rtlCol="0" anchor="t" anchorCtr="0">
            <a:noAutofit/>
          </a:bodyPr>
          <a:lstStyle/>
          <a:p>
            <a:pPr algn="l"/>
            <a:r>
              <a:rPr lang="en" dirty="0"/>
              <a:t>Create a List!</a:t>
            </a:r>
            <a:endParaRPr dirty="0"/>
          </a:p>
        </p:txBody>
      </p:sp>
      <p:sp>
        <p:nvSpPr>
          <p:cNvPr id="276" name="Google Shape;276;p48"/>
          <p:cNvSpPr txBox="1">
            <a:spLocks noGrp="1"/>
          </p:cNvSpPr>
          <p:nvPr>
            <p:ph type="body" idx="1"/>
          </p:nvPr>
        </p:nvSpPr>
        <p:spPr>
          <a:xfrm>
            <a:off x="415600" y="1333433"/>
            <a:ext cx="11360800" cy="5152800"/>
          </a:xfrm>
          <a:prstGeom prst="rect">
            <a:avLst/>
          </a:prstGeom>
        </p:spPr>
        <p:txBody>
          <a:bodyPr spcFirstLastPara="1" vert="horz" wrap="square" lIns="121900" tIns="121900" rIns="121900" bIns="121900" rtlCol="0" anchor="t" anchorCtr="0">
            <a:noAutofit/>
          </a:bodyPr>
          <a:lstStyle/>
          <a:p>
            <a:r>
              <a:rPr lang="en" dirty="0">
                <a:solidFill>
                  <a:srgbClr val="FFE599"/>
                </a:solidFill>
              </a:rPr>
              <a:t>1-3 Dream Schools</a:t>
            </a:r>
            <a:r>
              <a:rPr lang="en" dirty="0"/>
              <a:t> - schools in which you fall below their average profile. You should not have more than 3 on your list.</a:t>
            </a:r>
            <a:br>
              <a:rPr lang="en" dirty="0"/>
            </a:br>
            <a:endParaRPr dirty="0"/>
          </a:p>
          <a:p>
            <a:r>
              <a:rPr lang="en" dirty="0">
                <a:solidFill>
                  <a:srgbClr val="FFE599"/>
                </a:solidFill>
              </a:rPr>
              <a:t>3-5 Fit Schools</a:t>
            </a:r>
            <a:r>
              <a:rPr lang="en" dirty="0"/>
              <a:t> - schools in which you are right in their average profile. You want more of your bulk of applications going to these schools. </a:t>
            </a:r>
            <a:br>
              <a:rPr lang="en" dirty="0"/>
            </a:br>
            <a:endParaRPr dirty="0"/>
          </a:p>
          <a:p>
            <a:r>
              <a:rPr lang="en" dirty="0">
                <a:solidFill>
                  <a:srgbClr val="FFE599"/>
                </a:solidFill>
              </a:rPr>
              <a:t>1-2 Safety Schools</a:t>
            </a:r>
            <a:r>
              <a:rPr lang="en" dirty="0"/>
              <a:t> - schools in which you should not have a problem getting into. You should be above their average profile. Again, you should only have a few of these schools on your list.</a:t>
            </a:r>
            <a:endParaRPr dirty="0"/>
          </a:p>
          <a:p>
            <a:pPr marL="0" indent="0">
              <a:spcBef>
                <a:spcPts val="2133"/>
              </a:spcBef>
              <a:spcAft>
                <a:spcPts val="2133"/>
              </a:spcAft>
              <a:buNone/>
            </a:pPr>
            <a:r>
              <a:rPr lang="en" dirty="0">
                <a:solidFill>
                  <a:srgbClr val="FFFFFF"/>
                </a:solidFill>
              </a:rPr>
              <a:t>Every school should be a school that you can see yourself at. In the end, this list will provide you options. </a:t>
            </a:r>
          </a:p>
          <a:p>
            <a:pPr marL="0" indent="0">
              <a:spcBef>
                <a:spcPts val="2133"/>
              </a:spcBef>
              <a:spcAft>
                <a:spcPts val="2133"/>
              </a:spcAft>
              <a:buNone/>
            </a:pPr>
            <a:r>
              <a:rPr lang="en" dirty="0">
                <a:solidFill>
                  <a:srgbClr val="FFFFFF"/>
                </a:solidFill>
              </a:rPr>
              <a:t>Enter your list in Naviance in the “Colleges” section that says, “Colleges I’m Applying to”</a:t>
            </a:r>
            <a:endParaRPr dirty="0">
              <a:solidFill>
                <a:srgbClr val="FFFFFF"/>
              </a:solidFill>
            </a:endParaRPr>
          </a:p>
        </p:txBody>
      </p:sp>
      <p:sp>
        <p:nvSpPr>
          <p:cNvPr id="277" name="Google Shape;277;p4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8</a:t>
            </a:fld>
            <a:endParaRPr/>
          </a:p>
        </p:txBody>
      </p:sp>
      <p:pic>
        <p:nvPicPr>
          <p:cNvPr id="3" name="Picture 2" descr="A close up of a logo&#10;&#10;Description automatically generated">
            <a:extLst>
              <a:ext uri="{FF2B5EF4-FFF2-40B4-BE49-F238E27FC236}">
                <a16:creationId xmlns:a16="http://schemas.microsoft.com/office/drawing/2014/main" id="{2D908196-78B2-9945-951D-8C1D77AF3FD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89698" y="122898"/>
            <a:ext cx="1298138" cy="1298138"/>
          </a:xfrm>
          <a:prstGeom prst="rect">
            <a:avLst/>
          </a:prstGeom>
        </p:spPr>
      </p:pic>
    </p:spTree>
    <p:extLst>
      <p:ext uri="{BB962C8B-B14F-4D97-AF65-F5344CB8AC3E}">
        <p14:creationId xmlns:p14="http://schemas.microsoft.com/office/powerpoint/2010/main" val="87964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DDB-430C-BE48-8297-03029858AFEF}"/>
              </a:ext>
            </a:extLst>
          </p:cNvPr>
          <p:cNvSpPr>
            <a:spLocks noGrp="1"/>
          </p:cNvSpPr>
          <p:nvPr>
            <p:ph type="title"/>
          </p:nvPr>
        </p:nvSpPr>
        <p:spPr>
          <a:xfrm>
            <a:off x="2689299" y="481445"/>
            <a:ext cx="7958331" cy="1077229"/>
          </a:xfrm>
        </p:spPr>
        <p:txBody>
          <a:bodyPr/>
          <a:lstStyle/>
          <a:p>
            <a:pPr algn="l"/>
            <a:r>
              <a:rPr lang="en-US" dirty="0"/>
              <a:t>Sign up on College Board and ACT</a:t>
            </a:r>
          </a:p>
        </p:txBody>
      </p:sp>
      <p:sp>
        <p:nvSpPr>
          <p:cNvPr id="4" name="Rectangle 3">
            <a:extLst>
              <a:ext uri="{FF2B5EF4-FFF2-40B4-BE49-F238E27FC236}">
                <a16:creationId xmlns:a16="http://schemas.microsoft.com/office/drawing/2014/main" id="{0B4E7534-E535-CF48-9783-8E14E5266E00}"/>
              </a:ext>
            </a:extLst>
          </p:cNvPr>
          <p:cNvSpPr/>
          <p:nvPr/>
        </p:nvSpPr>
        <p:spPr>
          <a:xfrm>
            <a:off x="5971607" y="3244334"/>
            <a:ext cx="248786" cy="369332"/>
          </a:xfrm>
          <a:prstGeom prst="rect">
            <a:avLst/>
          </a:prstGeom>
        </p:spPr>
        <p:txBody>
          <a:bodyPr wrap="none">
            <a:spAutoFit/>
          </a:bodyPr>
          <a:lstStyle/>
          <a:p>
            <a:r>
              <a:rPr lang="en-US">
                <a:solidFill>
                  <a:srgbClr val="000000"/>
                </a:solidFill>
              </a:rPr>
              <a:t> </a:t>
            </a:r>
            <a:endParaRPr lang="en-US" dirty="0"/>
          </a:p>
        </p:txBody>
      </p:sp>
      <p:pic>
        <p:nvPicPr>
          <p:cNvPr id="11" name="Content Placeholder 10" descr="A close up of a logo&#10;&#10;Description automatically generated">
            <a:extLst>
              <a:ext uri="{FF2B5EF4-FFF2-40B4-BE49-F238E27FC236}">
                <a16:creationId xmlns:a16="http://schemas.microsoft.com/office/drawing/2014/main" id="{CD7C952D-328F-7D42-9805-6B522F68D069}"/>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56462" y="412292"/>
            <a:ext cx="1187908" cy="1187908"/>
          </a:xfrm>
        </p:spPr>
      </p:pic>
      <p:sp>
        <p:nvSpPr>
          <p:cNvPr id="15" name="TextBox 14">
            <a:extLst>
              <a:ext uri="{FF2B5EF4-FFF2-40B4-BE49-F238E27FC236}">
                <a16:creationId xmlns:a16="http://schemas.microsoft.com/office/drawing/2014/main" id="{95DE1A3A-7F70-B34D-A2DE-2EAD84D38667}"/>
              </a:ext>
            </a:extLst>
          </p:cNvPr>
          <p:cNvSpPr txBox="1"/>
          <p:nvPr/>
        </p:nvSpPr>
        <p:spPr>
          <a:xfrm>
            <a:off x="5340350" y="4828612"/>
            <a:ext cx="5951349" cy="1569660"/>
          </a:xfrm>
          <a:prstGeom prst="rect">
            <a:avLst/>
          </a:prstGeom>
          <a:noFill/>
        </p:spPr>
        <p:txBody>
          <a:bodyPr wrap="square" rtlCol="0">
            <a:spAutoFit/>
          </a:bodyPr>
          <a:lstStyle/>
          <a:p>
            <a:r>
              <a:rPr lang="en-US" sz="3200" dirty="0">
                <a:hlinkClick r:id="rId5"/>
              </a:rPr>
              <a:t>https://www.collegeboard.org</a:t>
            </a:r>
            <a:endParaRPr lang="en-US" sz="3200" dirty="0"/>
          </a:p>
          <a:p>
            <a:r>
              <a:rPr lang="en-US" sz="3200" dirty="0"/>
              <a:t>https://</a:t>
            </a:r>
            <a:r>
              <a:rPr lang="en-US" sz="3200" dirty="0" err="1"/>
              <a:t>www.khanacademy.org</a:t>
            </a:r>
            <a:r>
              <a:rPr lang="en-US" sz="3200" dirty="0"/>
              <a:t>/</a:t>
            </a:r>
          </a:p>
          <a:p>
            <a:r>
              <a:rPr lang="en-US" sz="3200" dirty="0"/>
              <a:t>https://</a:t>
            </a:r>
            <a:r>
              <a:rPr lang="en-US" sz="3200" dirty="0" err="1"/>
              <a:t>www.act.org</a:t>
            </a:r>
            <a:endParaRPr lang="en-US" sz="3200" dirty="0"/>
          </a:p>
        </p:txBody>
      </p:sp>
      <p:pic>
        <p:nvPicPr>
          <p:cNvPr id="19" name="Picture 18" descr="A screenshot of a cell phone&#10;&#10;Description automatically generated">
            <a:extLst>
              <a:ext uri="{FF2B5EF4-FFF2-40B4-BE49-F238E27FC236}">
                <a16:creationId xmlns:a16="http://schemas.microsoft.com/office/drawing/2014/main" id="{ABD0F03B-5128-B949-B3F4-8DED26001E43}"/>
              </a:ext>
            </a:extLst>
          </p:cNvPr>
          <p:cNvPicPr>
            <a:picLocks noChangeAspect="1"/>
          </p:cNvPicPr>
          <p:nvPr/>
        </p:nvPicPr>
        <p:blipFill>
          <a:blip r:embed="rId6"/>
          <a:stretch>
            <a:fillRect/>
          </a:stretch>
        </p:blipFill>
        <p:spPr>
          <a:xfrm>
            <a:off x="1788883" y="2201214"/>
            <a:ext cx="8858747" cy="1828800"/>
          </a:xfrm>
          <a:prstGeom prst="rect">
            <a:avLst/>
          </a:prstGeom>
        </p:spPr>
      </p:pic>
      <p:sp>
        <p:nvSpPr>
          <p:cNvPr id="26" name="TextBox 25">
            <a:extLst>
              <a:ext uri="{FF2B5EF4-FFF2-40B4-BE49-F238E27FC236}">
                <a16:creationId xmlns:a16="http://schemas.microsoft.com/office/drawing/2014/main" id="{DA4C75A6-09C5-F844-9D7D-EC4DD19D2173}"/>
              </a:ext>
            </a:extLst>
          </p:cNvPr>
          <p:cNvSpPr txBox="1"/>
          <p:nvPr/>
        </p:nvSpPr>
        <p:spPr>
          <a:xfrm>
            <a:off x="1347538" y="1584811"/>
            <a:ext cx="5378725" cy="461665"/>
          </a:xfrm>
          <a:prstGeom prst="rect">
            <a:avLst/>
          </a:prstGeom>
          <a:noFill/>
        </p:spPr>
        <p:txBody>
          <a:bodyPr wrap="square" rtlCol="0">
            <a:spAutoFit/>
          </a:bodyPr>
          <a:lstStyle/>
          <a:p>
            <a:r>
              <a:rPr lang="en-US" sz="2000" dirty="0" err="1"/>
              <a:t>CollegeBoard</a:t>
            </a:r>
            <a:r>
              <a:rPr lang="en-US" sz="2000" dirty="0"/>
              <a:t> </a:t>
            </a:r>
            <a:r>
              <a:rPr lang="en-US" sz="2400" dirty="0"/>
              <a:t>Message</a:t>
            </a:r>
            <a:r>
              <a:rPr lang="en-US" sz="2000" dirty="0"/>
              <a:t> regarding the SAT:</a:t>
            </a:r>
          </a:p>
        </p:txBody>
      </p:sp>
      <p:sp>
        <p:nvSpPr>
          <p:cNvPr id="46" name="TextBox 45">
            <a:extLst>
              <a:ext uri="{FF2B5EF4-FFF2-40B4-BE49-F238E27FC236}">
                <a16:creationId xmlns:a16="http://schemas.microsoft.com/office/drawing/2014/main" id="{C4C72755-4CFF-3146-8254-F8DAB039EDD2}"/>
              </a:ext>
            </a:extLst>
          </p:cNvPr>
          <p:cNvSpPr txBox="1"/>
          <p:nvPr/>
        </p:nvSpPr>
        <p:spPr>
          <a:xfrm>
            <a:off x="1347539" y="4184752"/>
            <a:ext cx="4872854" cy="400110"/>
          </a:xfrm>
          <a:prstGeom prst="rect">
            <a:avLst/>
          </a:prstGeom>
          <a:noFill/>
        </p:spPr>
        <p:txBody>
          <a:bodyPr wrap="square" rtlCol="0">
            <a:spAutoFit/>
          </a:bodyPr>
          <a:lstStyle/>
          <a:p>
            <a:r>
              <a:rPr lang="en-US" sz="2000" dirty="0"/>
              <a:t>Practice Test-taking with Khan Academy</a:t>
            </a:r>
          </a:p>
        </p:txBody>
      </p:sp>
      <p:pic>
        <p:nvPicPr>
          <p:cNvPr id="30" name="Picture 29" descr="A close up of a device&#10;&#10;Description automatically generated">
            <a:extLst>
              <a:ext uri="{FF2B5EF4-FFF2-40B4-BE49-F238E27FC236}">
                <a16:creationId xmlns:a16="http://schemas.microsoft.com/office/drawing/2014/main" id="{ED82051C-D4CE-6841-957D-7FE420B20A3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788883" y="4712855"/>
            <a:ext cx="2222500" cy="1663700"/>
          </a:xfrm>
          <a:prstGeom prst="rect">
            <a:avLst/>
          </a:prstGeom>
        </p:spPr>
      </p:pic>
      <p:sp>
        <p:nvSpPr>
          <p:cNvPr id="34" name="Rounded Rectangle 33">
            <a:extLst>
              <a:ext uri="{FF2B5EF4-FFF2-40B4-BE49-F238E27FC236}">
                <a16:creationId xmlns:a16="http://schemas.microsoft.com/office/drawing/2014/main" id="{57C407E3-74CC-D148-BB0B-DBECBF88BA36}"/>
              </a:ext>
            </a:extLst>
          </p:cNvPr>
          <p:cNvSpPr/>
          <p:nvPr/>
        </p:nvSpPr>
        <p:spPr>
          <a:xfrm>
            <a:off x="5300420" y="4734572"/>
            <a:ext cx="5703377" cy="17577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25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1532</TotalTime>
  <Words>1500</Words>
  <Application>Microsoft Macintosh PowerPoint</Application>
  <PresentationFormat>Widescreen</PresentationFormat>
  <Paragraphs>151</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MS Shell Dlg 2</vt:lpstr>
      <vt:lpstr>Wingdings</vt:lpstr>
      <vt:lpstr>Wingdings 3</vt:lpstr>
      <vt:lpstr>Madison</vt:lpstr>
      <vt:lpstr>College and Career Planning Junior Meeting</vt:lpstr>
      <vt:lpstr>Introductions </vt:lpstr>
      <vt:lpstr>Class of 2021: The Journey Begins…</vt:lpstr>
      <vt:lpstr>Options After High School</vt:lpstr>
      <vt:lpstr>Components to Apply for a College</vt:lpstr>
      <vt:lpstr>College Planning:  4 Things to Do NOW!</vt:lpstr>
      <vt:lpstr>Use the SuperMatch in Naviance  Go to NACAC’s website at https://www.nacacnet.org/college-admission-status-coronavirus </vt:lpstr>
      <vt:lpstr>Create a List!</vt:lpstr>
      <vt:lpstr>Sign up on College Board and ACT</vt:lpstr>
      <vt:lpstr>Use Your Resources</vt:lpstr>
      <vt:lpstr>Upcoming Summer Workshops: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and Career Planning Junior Meeting</dc:title>
  <dc:creator>Robinson-Casey, Janae E</dc:creator>
  <cp:lastModifiedBy>Robinson-Casey, Janae E</cp:lastModifiedBy>
  <cp:revision>9</cp:revision>
  <dcterms:created xsi:type="dcterms:W3CDTF">2020-05-25T18:22:10Z</dcterms:created>
  <dcterms:modified xsi:type="dcterms:W3CDTF">2020-05-27T16:13:20Z</dcterms:modified>
</cp:coreProperties>
</file>