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4"/>
  </p:notesMasterIdLst>
  <p:sldIdLst>
    <p:sldId id="284" r:id="rId2"/>
    <p:sldId id="285" r:id="rId3"/>
    <p:sldId id="286" r:id="rId4"/>
    <p:sldId id="287" r:id="rId5"/>
    <p:sldId id="289" r:id="rId6"/>
    <p:sldId id="290" r:id="rId7"/>
    <p:sldId id="291" r:id="rId8"/>
    <p:sldId id="292" r:id="rId9"/>
    <p:sldId id="293" r:id="rId10"/>
    <p:sldId id="294" r:id="rId11"/>
    <p:sldId id="295" r:id="rId12"/>
    <p:sldId id="296"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94"/>
    <p:restoredTop sz="76998"/>
  </p:normalViewPr>
  <p:slideViewPr>
    <p:cSldViewPr snapToGrid="0" snapToObjects="1">
      <p:cViewPr varScale="1">
        <p:scale>
          <a:sx n="72" d="100"/>
          <a:sy n="72" d="100"/>
        </p:scale>
        <p:origin x="180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openxmlformats.org/officeDocument/2006/relationships/hyperlink" Target="https://commonblackcollegeapp.com/" TargetMode="External"/><Relationship Id="rId1" Type="http://schemas.openxmlformats.org/officeDocument/2006/relationships/hyperlink" Target="https://www.coalitionforcollegeaccess.org/"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commonblackcollegeapp.com/" TargetMode="External"/><Relationship Id="rId1" Type="http://schemas.openxmlformats.org/officeDocument/2006/relationships/hyperlink" Target="https://www.coalitionforcollegeaccess.org/"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64C3AE-3C5D-47E3-8312-2019BCFC5AAE}"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B00506C0-2C4A-4971-9D5F-A49B4F0AA71B}">
      <dgm:prSet custT="1"/>
      <dgm:spPr/>
      <dgm:t>
        <a:bodyPr anchor="t"/>
        <a:lstStyle/>
        <a:p>
          <a:r>
            <a:rPr lang="en-US" sz="1100" b="1" dirty="0">
              <a:solidFill>
                <a:schemeClr val="bg1"/>
              </a:solidFill>
            </a:rPr>
            <a:t>College Application</a:t>
          </a:r>
        </a:p>
        <a:p>
          <a:endParaRPr lang="en-US" sz="1100" b="1" dirty="0">
            <a:solidFill>
              <a:schemeClr val="bg1"/>
            </a:solidFill>
          </a:endParaRPr>
        </a:p>
      </dgm:t>
    </dgm:pt>
    <dgm:pt modelId="{3F6AC297-EFC9-4435-ABAF-6D2A18D315DB}" type="parTrans" cxnId="{090A01B3-4EBF-4B92-BD08-B6391BA7F12F}">
      <dgm:prSet/>
      <dgm:spPr/>
      <dgm:t>
        <a:bodyPr/>
        <a:lstStyle/>
        <a:p>
          <a:endParaRPr lang="en-US"/>
        </a:p>
      </dgm:t>
    </dgm:pt>
    <dgm:pt modelId="{B3DD081A-8223-415F-A629-39C761E6E5DD}" type="sibTrans" cxnId="{090A01B3-4EBF-4B92-BD08-B6391BA7F12F}">
      <dgm:prSet/>
      <dgm:spPr/>
      <dgm:t>
        <a:bodyPr/>
        <a:lstStyle/>
        <a:p>
          <a:endParaRPr lang="en-US"/>
        </a:p>
      </dgm:t>
    </dgm:pt>
    <dgm:pt modelId="{D56F1A4D-37AD-44FC-972E-0306274817AB}">
      <dgm:prSet/>
      <dgm:spPr/>
      <dgm:t>
        <a:bodyPr/>
        <a:lstStyle/>
        <a:p>
          <a:r>
            <a:rPr lang="en-US"/>
            <a:t>CommonApp.org</a:t>
          </a:r>
        </a:p>
      </dgm:t>
    </dgm:pt>
    <dgm:pt modelId="{CF338A12-59B2-4920-A068-63F49022356E}" type="parTrans" cxnId="{9407640B-1462-470E-8903-43B21D82A49D}">
      <dgm:prSet/>
      <dgm:spPr/>
      <dgm:t>
        <a:bodyPr/>
        <a:lstStyle/>
        <a:p>
          <a:endParaRPr lang="en-US"/>
        </a:p>
      </dgm:t>
    </dgm:pt>
    <dgm:pt modelId="{4AF027FE-945F-4E34-8C43-7AFAEAF7A72F}" type="sibTrans" cxnId="{9407640B-1462-470E-8903-43B21D82A49D}">
      <dgm:prSet/>
      <dgm:spPr/>
      <dgm:t>
        <a:bodyPr/>
        <a:lstStyle/>
        <a:p>
          <a:endParaRPr lang="en-US"/>
        </a:p>
      </dgm:t>
    </dgm:pt>
    <dgm:pt modelId="{4E688283-CAB4-4F84-BF65-6C3E043C69F3}">
      <dgm:prSet/>
      <dgm:spPr/>
      <dgm:t>
        <a:bodyPr/>
        <a:lstStyle/>
        <a:p>
          <a:r>
            <a:rPr lang="en-US"/>
            <a:t>College Website</a:t>
          </a:r>
        </a:p>
      </dgm:t>
    </dgm:pt>
    <dgm:pt modelId="{5970E2D2-1073-4AEA-942D-244E5B5E490F}" type="parTrans" cxnId="{4576A786-8A19-46F0-8B61-BF1548A5A7F0}">
      <dgm:prSet/>
      <dgm:spPr/>
      <dgm:t>
        <a:bodyPr/>
        <a:lstStyle/>
        <a:p>
          <a:endParaRPr lang="en-US"/>
        </a:p>
      </dgm:t>
    </dgm:pt>
    <dgm:pt modelId="{31734CA5-0D03-40D5-9DF3-A0A1C6F2BD70}" type="sibTrans" cxnId="{4576A786-8A19-46F0-8B61-BF1548A5A7F0}">
      <dgm:prSet/>
      <dgm:spPr/>
      <dgm:t>
        <a:bodyPr/>
        <a:lstStyle/>
        <a:p>
          <a:endParaRPr lang="en-US"/>
        </a:p>
      </dgm:t>
    </dgm:pt>
    <dgm:pt modelId="{7BA76161-DD65-45CE-8B06-8B50A42696BD}">
      <dgm:prSet/>
      <dgm:spPr/>
      <dgm:t>
        <a:bodyPr/>
        <a:lstStyle/>
        <a:p>
          <a:r>
            <a:rPr lang="en-US">
              <a:hlinkClick xmlns:r="http://schemas.openxmlformats.org/officeDocument/2006/relationships" r:id="rId1"/>
            </a:rPr>
            <a:t>https://www.coalitionforcollegeaccess.org/</a:t>
          </a:r>
          <a:endParaRPr lang="en-US"/>
        </a:p>
      </dgm:t>
    </dgm:pt>
    <dgm:pt modelId="{9F5E73C5-15C4-46DE-8C2B-471F4AF59437}" type="parTrans" cxnId="{1AE4204C-E0FA-4E81-8384-D0BE36E7E00B}">
      <dgm:prSet/>
      <dgm:spPr/>
      <dgm:t>
        <a:bodyPr/>
        <a:lstStyle/>
        <a:p>
          <a:endParaRPr lang="en-US"/>
        </a:p>
      </dgm:t>
    </dgm:pt>
    <dgm:pt modelId="{4334240C-5A6B-4ED6-8427-7203048F4D20}" type="sibTrans" cxnId="{1AE4204C-E0FA-4E81-8384-D0BE36E7E00B}">
      <dgm:prSet/>
      <dgm:spPr/>
      <dgm:t>
        <a:bodyPr/>
        <a:lstStyle/>
        <a:p>
          <a:endParaRPr lang="en-US"/>
        </a:p>
      </dgm:t>
    </dgm:pt>
    <dgm:pt modelId="{EE3564A6-CDF8-4F8F-98F7-7C531064E2F9}">
      <dgm:prSet/>
      <dgm:spPr/>
      <dgm:t>
        <a:bodyPr/>
        <a:lstStyle/>
        <a:p>
          <a:r>
            <a:rPr lang="en-US" dirty="0">
              <a:hlinkClick xmlns:r="http://schemas.openxmlformats.org/officeDocument/2006/relationships" r:id="rId2"/>
            </a:rPr>
            <a:t>https://commonblackcollegeapp.com/</a:t>
          </a:r>
          <a:endParaRPr lang="en-US" dirty="0"/>
        </a:p>
      </dgm:t>
    </dgm:pt>
    <dgm:pt modelId="{3F1C71B2-87AB-4E07-AE2A-63EE364AD702}" type="parTrans" cxnId="{E1C78471-F599-4BDC-A3DF-9958A6F93C53}">
      <dgm:prSet/>
      <dgm:spPr/>
      <dgm:t>
        <a:bodyPr/>
        <a:lstStyle/>
        <a:p>
          <a:endParaRPr lang="en-US"/>
        </a:p>
      </dgm:t>
    </dgm:pt>
    <dgm:pt modelId="{3DF45385-598D-40D9-BAEA-1B140CC4E38D}" type="sibTrans" cxnId="{E1C78471-F599-4BDC-A3DF-9958A6F93C53}">
      <dgm:prSet/>
      <dgm:spPr/>
      <dgm:t>
        <a:bodyPr/>
        <a:lstStyle/>
        <a:p>
          <a:endParaRPr lang="en-US"/>
        </a:p>
      </dgm:t>
    </dgm:pt>
    <dgm:pt modelId="{70F4F9BA-0938-479D-BCB2-F9C3617E2610}">
      <dgm:prSet custT="1"/>
      <dgm:spPr/>
      <dgm:t>
        <a:bodyPr anchor="t"/>
        <a:lstStyle/>
        <a:p>
          <a:r>
            <a:rPr lang="en-US" sz="1050" b="1" dirty="0">
              <a:solidFill>
                <a:schemeClr val="bg1"/>
              </a:solidFill>
            </a:rPr>
            <a:t>Naviance</a:t>
          </a:r>
        </a:p>
        <a:p>
          <a:endParaRPr lang="en-US" sz="1100" b="1" dirty="0">
            <a:solidFill>
              <a:schemeClr val="bg1"/>
            </a:solidFill>
          </a:endParaRPr>
        </a:p>
      </dgm:t>
    </dgm:pt>
    <dgm:pt modelId="{EBE4EDE4-EFD1-4CBF-A969-129CCA92BA98}" type="parTrans" cxnId="{43E4D385-29EA-400B-849F-6E339B3FD7BD}">
      <dgm:prSet/>
      <dgm:spPr/>
      <dgm:t>
        <a:bodyPr/>
        <a:lstStyle/>
        <a:p>
          <a:endParaRPr lang="en-US"/>
        </a:p>
      </dgm:t>
    </dgm:pt>
    <dgm:pt modelId="{D804F0F3-60DB-4FF6-AACE-9BABD3CF7CC9}" type="sibTrans" cxnId="{43E4D385-29EA-400B-849F-6E339B3FD7BD}">
      <dgm:prSet/>
      <dgm:spPr/>
      <dgm:t>
        <a:bodyPr/>
        <a:lstStyle/>
        <a:p>
          <a:endParaRPr lang="en-US"/>
        </a:p>
      </dgm:t>
    </dgm:pt>
    <dgm:pt modelId="{DED0AFED-CAE4-4FA2-8A28-725A76A7E813}">
      <dgm:prSet custT="1"/>
      <dgm:spPr/>
      <dgm:t>
        <a:bodyPr anchor="t"/>
        <a:lstStyle/>
        <a:p>
          <a:r>
            <a:rPr lang="en-US" sz="1050" b="1" dirty="0">
              <a:solidFill>
                <a:schemeClr val="bg1"/>
              </a:solidFill>
            </a:rPr>
            <a:t>High School Transcript</a:t>
          </a:r>
        </a:p>
        <a:p>
          <a:endParaRPr lang="en-US" sz="1050" b="1" dirty="0">
            <a:solidFill>
              <a:schemeClr val="bg1"/>
            </a:solidFill>
          </a:endParaRPr>
        </a:p>
      </dgm:t>
    </dgm:pt>
    <dgm:pt modelId="{4185DE23-318A-4E81-834B-12ABFE50090B}" type="parTrans" cxnId="{2DC4BBA4-53C5-42E9-B72A-938A6B8E012F}">
      <dgm:prSet/>
      <dgm:spPr/>
      <dgm:t>
        <a:bodyPr/>
        <a:lstStyle/>
        <a:p>
          <a:endParaRPr lang="en-US"/>
        </a:p>
      </dgm:t>
    </dgm:pt>
    <dgm:pt modelId="{5B2F6F01-43F6-4390-9B9C-1B277E13C78F}" type="sibTrans" cxnId="{2DC4BBA4-53C5-42E9-B72A-938A6B8E012F}">
      <dgm:prSet/>
      <dgm:spPr/>
      <dgm:t>
        <a:bodyPr/>
        <a:lstStyle/>
        <a:p>
          <a:endParaRPr lang="en-US"/>
        </a:p>
      </dgm:t>
    </dgm:pt>
    <dgm:pt modelId="{5317CB06-FBAC-420C-B184-F615E4776EEC}">
      <dgm:prSet custT="1"/>
      <dgm:spPr/>
      <dgm:t>
        <a:bodyPr anchor="t"/>
        <a:lstStyle/>
        <a:p>
          <a:r>
            <a:rPr lang="en-US" sz="1050" b="1" dirty="0">
              <a:solidFill>
                <a:schemeClr val="bg1"/>
              </a:solidFill>
            </a:rPr>
            <a:t>Test Scores</a:t>
          </a:r>
        </a:p>
        <a:p>
          <a:endParaRPr lang="en-US" sz="1050" b="1" dirty="0">
            <a:solidFill>
              <a:schemeClr val="bg1"/>
            </a:solidFill>
          </a:endParaRPr>
        </a:p>
      </dgm:t>
    </dgm:pt>
    <dgm:pt modelId="{DC294A76-0D01-4123-A849-0F0DBB147ABB}" type="parTrans" cxnId="{EECAAD5A-D6F7-4755-8BEF-6011FD231C4E}">
      <dgm:prSet/>
      <dgm:spPr/>
      <dgm:t>
        <a:bodyPr/>
        <a:lstStyle/>
        <a:p>
          <a:endParaRPr lang="en-US"/>
        </a:p>
      </dgm:t>
    </dgm:pt>
    <dgm:pt modelId="{57B72BA1-1B8C-48BB-92F9-6A4B2F0250BC}" type="sibTrans" cxnId="{EECAAD5A-D6F7-4755-8BEF-6011FD231C4E}">
      <dgm:prSet/>
      <dgm:spPr/>
      <dgm:t>
        <a:bodyPr/>
        <a:lstStyle/>
        <a:p>
          <a:endParaRPr lang="en-US"/>
        </a:p>
      </dgm:t>
    </dgm:pt>
    <dgm:pt modelId="{F35A8AAE-CAB4-4051-A15C-2D7658CDAE3A}">
      <dgm:prSet custT="1"/>
      <dgm:spPr/>
      <dgm:t>
        <a:bodyPr anchor="t"/>
        <a:lstStyle/>
        <a:p>
          <a:r>
            <a:rPr lang="en-US" sz="1100" b="1" dirty="0">
              <a:solidFill>
                <a:schemeClr val="bg1"/>
              </a:solidFill>
            </a:rPr>
            <a:t>Teacher and/or Counselor Letter of Recommendation</a:t>
          </a:r>
        </a:p>
        <a:p>
          <a:endParaRPr lang="en-US" sz="1100" b="1" dirty="0">
            <a:solidFill>
              <a:schemeClr val="bg1"/>
            </a:solidFill>
          </a:endParaRPr>
        </a:p>
      </dgm:t>
    </dgm:pt>
    <dgm:pt modelId="{9E6CED89-B4E1-48A5-A06A-181D6D0BC169}" type="parTrans" cxnId="{D093670A-BDBB-44E8-AB8D-B9C97C79CB1D}">
      <dgm:prSet/>
      <dgm:spPr/>
      <dgm:t>
        <a:bodyPr/>
        <a:lstStyle/>
        <a:p>
          <a:endParaRPr lang="en-US"/>
        </a:p>
      </dgm:t>
    </dgm:pt>
    <dgm:pt modelId="{09BF01F0-C8A3-4FB9-BD1C-E164313A4D3A}" type="sibTrans" cxnId="{D093670A-BDBB-44E8-AB8D-B9C97C79CB1D}">
      <dgm:prSet/>
      <dgm:spPr/>
      <dgm:t>
        <a:bodyPr/>
        <a:lstStyle/>
        <a:p>
          <a:endParaRPr lang="en-US"/>
        </a:p>
      </dgm:t>
    </dgm:pt>
    <dgm:pt modelId="{DA50F349-53C1-40EC-805C-E5C224C81E8A}">
      <dgm:prSet custT="1"/>
      <dgm:spPr/>
      <dgm:t>
        <a:bodyPr anchor="t"/>
        <a:lstStyle/>
        <a:p>
          <a:r>
            <a:rPr lang="en-US" sz="1050" b="1" dirty="0">
              <a:solidFill>
                <a:schemeClr val="bg1"/>
              </a:solidFill>
            </a:rPr>
            <a:t>College Essay</a:t>
          </a:r>
        </a:p>
        <a:p>
          <a:endParaRPr lang="en-US" sz="1050" b="1" dirty="0">
            <a:solidFill>
              <a:schemeClr val="bg1"/>
            </a:solidFill>
          </a:endParaRPr>
        </a:p>
      </dgm:t>
    </dgm:pt>
    <dgm:pt modelId="{ADD86CA3-1F53-40C2-8B0C-D0BC1F661BC0}" type="parTrans" cxnId="{AC906823-34BF-495C-836B-34C073C1EB3B}">
      <dgm:prSet/>
      <dgm:spPr/>
      <dgm:t>
        <a:bodyPr/>
        <a:lstStyle/>
        <a:p>
          <a:endParaRPr lang="en-US"/>
        </a:p>
      </dgm:t>
    </dgm:pt>
    <dgm:pt modelId="{DD5B7343-8FA2-4EF6-9997-4E958E8D4F12}" type="sibTrans" cxnId="{AC906823-34BF-495C-836B-34C073C1EB3B}">
      <dgm:prSet/>
      <dgm:spPr/>
      <dgm:t>
        <a:bodyPr/>
        <a:lstStyle/>
        <a:p>
          <a:endParaRPr lang="en-US"/>
        </a:p>
      </dgm:t>
    </dgm:pt>
    <dgm:pt modelId="{FF39185B-4296-A14D-BF63-E5CFAEF5C46D}">
      <dgm:prSet/>
      <dgm:spPr/>
      <dgm:t>
        <a:bodyPr/>
        <a:lstStyle/>
        <a:p>
          <a:r>
            <a:rPr lang="en-US" dirty="0"/>
            <a:t>Submitted by Student</a:t>
          </a:r>
        </a:p>
      </dgm:t>
    </dgm:pt>
    <dgm:pt modelId="{89D4D8DD-FB9F-C442-982D-F668B71B3D27}" type="parTrans" cxnId="{242AB296-C6B0-2045-92D3-2850B4D1762B}">
      <dgm:prSet/>
      <dgm:spPr/>
      <dgm:t>
        <a:bodyPr/>
        <a:lstStyle/>
        <a:p>
          <a:endParaRPr lang="en-US"/>
        </a:p>
      </dgm:t>
    </dgm:pt>
    <dgm:pt modelId="{D82D165E-1C38-744A-93AA-919C72C79D4C}" type="sibTrans" cxnId="{242AB296-C6B0-2045-92D3-2850B4D1762B}">
      <dgm:prSet/>
      <dgm:spPr/>
      <dgm:t>
        <a:bodyPr/>
        <a:lstStyle/>
        <a:p>
          <a:endParaRPr lang="en-US"/>
        </a:p>
      </dgm:t>
    </dgm:pt>
    <dgm:pt modelId="{E4DCC1DB-76FA-1F45-8358-EA5F9D21FF4E}">
      <dgm:prSet/>
      <dgm:spPr/>
      <dgm:t>
        <a:bodyPr/>
        <a:lstStyle/>
        <a:p>
          <a:r>
            <a:rPr lang="en-US" dirty="0"/>
            <a:t>Complete College Search</a:t>
          </a:r>
        </a:p>
      </dgm:t>
    </dgm:pt>
    <dgm:pt modelId="{44CA13C2-C864-EA40-BA15-F166E3722499}" type="parTrans" cxnId="{000479BC-5446-BA45-863B-201BCD6B7684}">
      <dgm:prSet/>
      <dgm:spPr/>
      <dgm:t>
        <a:bodyPr/>
        <a:lstStyle/>
        <a:p>
          <a:endParaRPr lang="en-US"/>
        </a:p>
      </dgm:t>
    </dgm:pt>
    <dgm:pt modelId="{14AB3B77-AE34-2B4E-8150-F7C57AE00ABC}" type="sibTrans" cxnId="{000479BC-5446-BA45-863B-201BCD6B7684}">
      <dgm:prSet/>
      <dgm:spPr/>
      <dgm:t>
        <a:bodyPr/>
        <a:lstStyle/>
        <a:p>
          <a:endParaRPr lang="en-US"/>
        </a:p>
      </dgm:t>
    </dgm:pt>
    <dgm:pt modelId="{690C2411-90B6-E54E-B0D8-5975E6500DBF}">
      <dgm:prSet/>
      <dgm:spPr/>
      <dgm:t>
        <a:bodyPr/>
        <a:lstStyle/>
        <a:p>
          <a:r>
            <a:rPr lang="en-US" dirty="0"/>
            <a:t>Enter Colleges You Are Applying To</a:t>
          </a:r>
        </a:p>
      </dgm:t>
    </dgm:pt>
    <dgm:pt modelId="{792BE521-92F3-0442-8CD3-53602175C14B}" type="parTrans" cxnId="{C50EA7DC-031C-6C46-BA72-3D8EFC8B9B9E}">
      <dgm:prSet/>
      <dgm:spPr/>
      <dgm:t>
        <a:bodyPr/>
        <a:lstStyle/>
        <a:p>
          <a:endParaRPr lang="en-US"/>
        </a:p>
      </dgm:t>
    </dgm:pt>
    <dgm:pt modelId="{1DCC8387-D646-9241-8EE0-0269FD2740B5}" type="sibTrans" cxnId="{C50EA7DC-031C-6C46-BA72-3D8EFC8B9B9E}">
      <dgm:prSet/>
      <dgm:spPr/>
      <dgm:t>
        <a:bodyPr/>
        <a:lstStyle/>
        <a:p>
          <a:endParaRPr lang="en-US"/>
        </a:p>
      </dgm:t>
    </dgm:pt>
    <dgm:pt modelId="{AE7B0CCA-9F78-494B-A471-B300CC19E280}">
      <dgm:prSet/>
      <dgm:spPr/>
      <dgm:t>
        <a:bodyPr/>
        <a:lstStyle/>
        <a:p>
          <a:r>
            <a:rPr lang="en-US" dirty="0"/>
            <a:t>Match Colleges to </a:t>
          </a:r>
          <a:r>
            <a:rPr lang="en-US" dirty="0" err="1"/>
            <a:t>CommonApp</a:t>
          </a:r>
          <a:endParaRPr lang="en-US" dirty="0"/>
        </a:p>
      </dgm:t>
    </dgm:pt>
    <dgm:pt modelId="{D3F56114-F4EF-D449-B1DC-623F8F06B67F}" type="parTrans" cxnId="{1BFC923E-A487-5346-87FC-52B2AF11B77B}">
      <dgm:prSet/>
      <dgm:spPr/>
      <dgm:t>
        <a:bodyPr/>
        <a:lstStyle/>
        <a:p>
          <a:endParaRPr lang="en-US"/>
        </a:p>
      </dgm:t>
    </dgm:pt>
    <dgm:pt modelId="{6D3455CA-3DFF-E04E-BAF6-F91C28E5D561}" type="sibTrans" cxnId="{1BFC923E-A487-5346-87FC-52B2AF11B77B}">
      <dgm:prSet/>
      <dgm:spPr/>
      <dgm:t>
        <a:bodyPr/>
        <a:lstStyle/>
        <a:p>
          <a:endParaRPr lang="en-US"/>
        </a:p>
      </dgm:t>
    </dgm:pt>
    <dgm:pt modelId="{D7FE1242-1CA1-D84A-ACF5-F9829CAC1585}">
      <dgm:prSet/>
      <dgm:spPr/>
      <dgm:t>
        <a:bodyPr/>
        <a:lstStyle/>
        <a:p>
          <a:r>
            <a:rPr lang="en-US" dirty="0"/>
            <a:t>Provide Cumulative GPA and WGPA</a:t>
          </a:r>
        </a:p>
      </dgm:t>
    </dgm:pt>
    <dgm:pt modelId="{EB12C683-DB4D-1D46-80A1-4F7B8A6E7C16}" type="sibTrans" cxnId="{6252DE6A-7355-7D41-9021-9BD1E243EFD4}">
      <dgm:prSet/>
      <dgm:spPr/>
      <dgm:t>
        <a:bodyPr/>
        <a:lstStyle/>
        <a:p>
          <a:endParaRPr lang="en-US"/>
        </a:p>
      </dgm:t>
    </dgm:pt>
    <dgm:pt modelId="{9DDA6BFD-D104-8240-9132-57ACF4E1FBE9}" type="parTrans" cxnId="{6252DE6A-7355-7D41-9021-9BD1E243EFD4}">
      <dgm:prSet/>
      <dgm:spPr/>
      <dgm:t>
        <a:bodyPr/>
        <a:lstStyle/>
        <a:p>
          <a:endParaRPr lang="en-US"/>
        </a:p>
      </dgm:t>
    </dgm:pt>
    <dgm:pt modelId="{B6DC22F1-6502-E043-8CB0-331BDD4D7BF4}">
      <dgm:prSet/>
      <dgm:spPr/>
      <dgm:t>
        <a:bodyPr/>
        <a:lstStyle/>
        <a:p>
          <a:r>
            <a:rPr lang="en-US" dirty="0"/>
            <a:t>Provides a list of you high school courses completed, and the final grades</a:t>
          </a:r>
        </a:p>
      </dgm:t>
    </dgm:pt>
    <dgm:pt modelId="{9BD3ABC7-AA46-5E4A-9D42-E0AF7D214686}" type="sibTrans" cxnId="{A1F45B8F-2217-B342-B4D9-ADCA7E06B22E}">
      <dgm:prSet/>
      <dgm:spPr/>
      <dgm:t>
        <a:bodyPr/>
        <a:lstStyle/>
        <a:p>
          <a:endParaRPr lang="en-US"/>
        </a:p>
      </dgm:t>
    </dgm:pt>
    <dgm:pt modelId="{4EDFC87E-8052-E549-8881-E34769A82F9F}" type="parTrans" cxnId="{A1F45B8F-2217-B342-B4D9-ADCA7E06B22E}">
      <dgm:prSet/>
      <dgm:spPr/>
      <dgm:t>
        <a:bodyPr/>
        <a:lstStyle/>
        <a:p>
          <a:endParaRPr lang="en-US"/>
        </a:p>
      </dgm:t>
    </dgm:pt>
    <dgm:pt modelId="{81202896-3D08-9E41-8841-F90E7C1EA1E3}">
      <dgm:prSet/>
      <dgm:spPr/>
      <dgm:t>
        <a:bodyPr/>
        <a:lstStyle/>
        <a:p>
          <a:r>
            <a:rPr lang="en-US" dirty="0"/>
            <a:t>Completed by Student</a:t>
          </a:r>
        </a:p>
      </dgm:t>
    </dgm:pt>
    <dgm:pt modelId="{0885F40F-BC70-BD4F-A9C8-BEA5A93618B5}" type="parTrans" cxnId="{B596F059-3E97-2240-9D31-AEEF6F067CDD}">
      <dgm:prSet/>
      <dgm:spPr/>
      <dgm:t>
        <a:bodyPr/>
        <a:lstStyle/>
        <a:p>
          <a:endParaRPr lang="en-US"/>
        </a:p>
      </dgm:t>
    </dgm:pt>
    <dgm:pt modelId="{28F504B2-78A5-0144-9A24-DB87A546D81F}" type="sibTrans" cxnId="{B596F059-3E97-2240-9D31-AEEF6F067CDD}">
      <dgm:prSet/>
      <dgm:spPr/>
      <dgm:t>
        <a:bodyPr/>
        <a:lstStyle/>
        <a:p>
          <a:endParaRPr lang="en-US"/>
        </a:p>
      </dgm:t>
    </dgm:pt>
    <dgm:pt modelId="{99C459D1-B09D-BB45-B230-9375E8391A58}">
      <dgm:prSet/>
      <dgm:spPr/>
      <dgm:t>
        <a:bodyPr/>
        <a:lstStyle/>
        <a:p>
          <a:r>
            <a:rPr lang="en-US" dirty="0"/>
            <a:t>Submitted by School Registrar</a:t>
          </a:r>
        </a:p>
      </dgm:t>
    </dgm:pt>
    <dgm:pt modelId="{EF86105F-6E75-CB4F-849D-481DF6EBB08C}" type="parTrans" cxnId="{886053AD-6B40-1642-ADFE-4B2F7E395058}">
      <dgm:prSet/>
      <dgm:spPr/>
      <dgm:t>
        <a:bodyPr/>
        <a:lstStyle/>
        <a:p>
          <a:endParaRPr lang="en-US"/>
        </a:p>
      </dgm:t>
    </dgm:pt>
    <dgm:pt modelId="{E6641172-EB89-7241-AFA1-6A3DBF711454}" type="sibTrans" cxnId="{886053AD-6B40-1642-ADFE-4B2F7E395058}">
      <dgm:prSet/>
      <dgm:spPr/>
      <dgm:t>
        <a:bodyPr/>
        <a:lstStyle/>
        <a:p>
          <a:endParaRPr lang="en-US"/>
        </a:p>
      </dgm:t>
    </dgm:pt>
    <dgm:pt modelId="{363B448C-B8D1-AC43-8E04-6EE3E12A9B21}">
      <dgm:prSet/>
      <dgm:spPr/>
      <dgm:t>
        <a:bodyPr/>
        <a:lstStyle/>
        <a:p>
          <a:r>
            <a:rPr lang="en-US" dirty="0"/>
            <a:t>SAT offered by </a:t>
          </a:r>
          <a:r>
            <a:rPr lang="en-US" dirty="0" err="1"/>
            <a:t>CollegeBoard</a:t>
          </a:r>
          <a:endParaRPr lang="en-US" dirty="0"/>
        </a:p>
      </dgm:t>
    </dgm:pt>
    <dgm:pt modelId="{BC8C1A26-1B7F-7242-94CD-EFF021ACBCC6}" type="parTrans" cxnId="{BBB32667-2B5A-EE4B-B4D6-15AC59B23E77}">
      <dgm:prSet/>
      <dgm:spPr/>
      <dgm:t>
        <a:bodyPr/>
        <a:lstStyle/>
        <a:p>
          <a:endParaRPr lang="en-US"/>
        </a:p>
      </dgm:t>
    </dgm:pt>
    <dgm:pt modelId="{1BA24BB9-8088-684B-B661-0A9623B17EEB}" type="sibTrans" cxnId="{BBB32667-2B5A-EE4B-B4D6-15AC59B23E77}">
      <dgm:prSet/>
      <dgm:spPr/>
      <dgm:t>
        <a:bodyPr/>
        <a:lstStyle/>
        <a:p>
          <a:endParaRPr lang="en-US"/>
        </a:p>
      </dgm:t>
    </dgm:pt>
    <dgm:pt modelId="{7A8AF6B4-01EE-7B46-BE5F-63C297A06516}">
      <dgm:prSet/>
      <dgm:spPr/>
      <dgm:t>
        <a:bodyPr/>
        <a:lstStyle/>
        <a:p>
          <a:r>
            <a:rPr lang="en-US" dirty="0"/>
            <a:t>ACT offered by ACT</a:t>
          </a:r>
        </a:p>
      </dgm:t>
    </dgm:pt>
    <dgm:pt modelId="{77F77526-366C-1645-A7CE-17F97692ACAE}" type="parTrans" cxnId="{0520FD6E-4BDB-764B-AA9B-EE7196B900CB}">
      <dgm:prSet/>
      <dgm:spPr/>
      <dgm:t>
        <a:bodyPr/>
        <a:lstStyle/>
        <a:p>
          <a:endParaRPr lang="en-US"/>
        </a:p>
      </dgm:t>
    </dgm:pt>
    <dgm:pt modelId="{D64DF158-670F-CB47-98C9-E0B479275844}" type="sibTrans" cxnId="{0520FD6E-4BDB-764B-AA9B-EE7196B900CB}">
      <dgm:prSet/>
      <dgm:spPr/>
      <dgm:t>
        <a:bodyPr/>
        <a:lstStyle/>
        <a:p>
          <a:endParaRPr lang="en-US"/>
        </a:p>
      </dgm:t>
    </dgm:pt>
    <dgm:pt modelId="{80481949-7EB0-5B4C-8E4B-694BC4B028B1}">
      <dgm:prSet/>
      <dgm:spPr/>
      <dgm:t>
        <a:bodyPr/>
        <a:lstStyle/>
        <a:p>
          <a:r>
            <a:rPr lang="en-US" dirty="0"/>
            <a:t>Accuplacer (Placement Test) for Montgomery College offered at MC.</a:t>
          </a:r>
        </a:p>
      </dgm:t>
    </dgm:pt>
    <dgm:pt modelId="{27764173-FF72-5548-A574-BC9222184CCB}" type="parTrans" cxnId="{752E2979-0602-D546-BF1D-43D4A94B4738}">
      <dgm:prSet/>
      <dgm:spPr/>
      <dgm:t>
        <a:bodyPr/>
        <a:lstStyle/>
        <a:p>
          <a:endParaRPr lang="en-US"/>
        </a:p>
      </dgm:t>
    </dgm:pt>
    <dgm:pt modelId="{7E483144-D753-4941-9FEF-54A43D8D45AF}" type="sibTrans" cxnId="{752E2979-0602-D546-BF1D-43D4A94B4738}">
      <dgm:prSet/>
      <dgm:spPr/>
      <dgm:t>
        <a:bodyPr/>
        <a:lstStyle/>
        <a:p>
          <a:endParaRPr lang="en-US"/>
        </a:p>
      </dgm:t>
    </dgm:pt>
    <dgm:pt modelId="{C5733B37-24EB-4D4F-ABCF-F6FD4677AF1A}">
      <dgm:prSet/>
      <dgm:spPr/>
      <dgm:t>
        <a:bodyPr/>
        <a:lstStyle/>
        <a:p>
          <a:r>
            <a:rPr lang="en-US" dirty="0"/>
            <a:t>Registration and Sending Test Scores completed by Student</a:t>
          </a:r>
        </a:p>
      </dgm:t>
    </dgm:pt>
    <dgm:pt modelId="{628F0FA3-3458-9B48-885F-F9DEDAED7D1D}" type="parTrans" cxnId="{24C4F2A7-6C77-DF45-87A9-CF6CAEFBF2FC}">
      <dgm:prSet/>
      <dgm:spPr/>
      <dgm:t>
        <a:bodyPr/>
        <a:lstStyle/>
        <a:p>
          <a:endParaRPr lang="en-US"/>
        </a:p>
      </dgm:t>
    </dgm:pt>
    <dgm:pt modelId="{E58022F0-46DE-8144-BECB-A2E9265B60FA}" type="sibTrans" cxnId="{24C4F2A7-6C77-DF45-87A9-CF6CAEFBF2FC}">
      <dgm:prSet/>
      <dgm:spPr/>
      <dgm:t>
        <a:bodyPr/>
        <a:lstStyle/>
        <a:p>
          <a:endParaRPr lang="en-US"/>
        </a:p>
      </dgm:t>
    </dgm:pt>
    <dgm:pt modelId="{9DD5C15C-4CD1-A24E-8DAF-00C68E1AD7EA}">
      <dgm:prSet/>
      <dgm:spPr/>
      <dgm:t>
        <a:bodyPr/>
        <a:lstStyle/>
        <a:p>
          <a:r>
            <a:rPr lang="en-US" dirty="0"/>
            <a:t>Requirement of some colleges</a:t>
          </a:r>
        </a:p>
      </dgm:t>
    </dgm:pt>
    <dgm:pt modelId="{A58D6C88-7161-9F43-8708-205E7A1B9F13}" type="parTrans" cxnId="{634FED70-BAEE-A84A-902F-D8A1D274F662}">
      <dgm:prSet/>
      <dgm:spPr/>
      <dgm:t>
        <a:bodyPr/>
        <a:lstStyle/>
        <a:p>
          <a:endParaRPr lang="en-US"/>
        </a:p>
      </dgm:t>
    </dgm:pt>
    <dgm:pt modelId="{99166F87-7D96-6248-A3C3-40D7DC74BD05}" type="sibTrans" cxnId="{634FED70-BAEE-A84A-902F-D8A1D274F662}">
      <dgm:prSet/>
      <dgm:spPr/>
      <dgm:t>
        <a:bodyPr/>
        <a:lstStyle/>
        <a:p>
          <a:endParaRPr lang="en-US"/>
        </a:p>
      </dgm:t>
    </dgm:pt>
    <dgm:pt modelId="{E832CA2D-014F-6A4C-AD4F-F69FEBEB5B50}">
      <dgm:prSet/>
      <dgm:spPr/>
      <dgm:t>
        <a:bodyPr/>
        <a:lstStyle/>
        <a:p>
          <a:r>
            <a:rPr lang="en-US" dirty="0"/>
            <a:t>Emailed using Naviance by Teacher or Counselor</a:t>
          </a:r>
        </a:p>
      </dgm:t>
    </dgm:pt>
    <dgm:pt modelId="{8CF772B8-5331-2748-AFA5-279402BD7B93}" type="parTrans" cxnId="{DA56371E-4652-D74E-884E-28F0482FC5FE}">
      <dgm:prSet/>
      <dgm:spPr/>
      <dgm:t>
        <a:bodyPr/>
        <a:lstStyle/>
        <a:p>
          <a:endParaRPr lang="en-US"/>
        </a:p>
      </dgm:t>
    </dgm:pt>
    <dgm:pt modelId="{17831193-7DD9-8549-A838-C4F96177BCEF}" type="sibTrans" cxnId="{DA56371E-4652-D74E-884E-28F0482FC5FE}">
      <dgm:prSet/>
      <dgm:spPr/>
      <dgm:t>
        <a:bodyPr/>
        <a:lstStyle/>
        <a:p>
          <a:endParaRPr lang="en-US"/>
        </a:p>
      </dgm:t>
    </dgm:pt>
    <dgm:pt modelId="{2EC40CD5-8828-3944-B1F1-31A0C2DDC39B}">
      <dgm:prSet/>
      <dgm:spPr/>
      <dgm:t>
        <a:bodyPr/>
        <a:lstStyle/>
        <a:p>
          <a:r>
            <a:rPr lang="en-US" dirty="0"/>
            <a:t>Requirement of some colleges</a:t>
          </a:r>
        </a:p>
      </dgm:t>
    </dgm:pt>
    <dgm:pt modelId="{266D45DA-A4AA-894E-BB9D-946D567A074B}" type="parTrans" cxnId="{2DB6F9C3-A96E-0141-BE67-191A3BE4C5A8}">
      <dgm:prSet/>
      <dgm:spPr/>
      <dgm:t>
        <a:bodyPr/>
        <a:lstStyle/>
        <a:p>
          <a:endParaRPr lang="en-US"/>
        </a:p>
      </dgm:t>
    </dgm:pt>
    <dgm:pt modelId="{896774C3-8038-8F47-ACC8-C3E26B70FFEB}" type="sibTrans" cxnId="{2DB6F9C3-A96E-0141-BE67-191A3BE4C5A8}">
      <dgm:prSet/>
      <dgm:spPr/>
      <dgm:t>
        <a:bodyPr/>
        <a:lstStyle/>
        <a:p>
          <a:endParaRPr lang="en-US"/>
        </a:p>
      </dgm:t>
    </dgm:pt>
    <dgm:pt modelId="{DE395395-E909-F345-B474-C5CA97467419}">
      <dgm:prSet/>
      <dgm:spPr/>
      <dgm:t>
        <a:bodyPr/>
        <a:lstStyle/>
        <a:p>
          <a:r>
            <a:rPr lang="en-US" dirty="0"/>
            <a:t>Requested by Student in Naviance </a:t>
          </a:r>
        </a:p>
      </dgm:t>
    </dgm:pt>
    <dgm:pt modelId="{619A18B9-B4D9-5245-8F23-2F5747E4EB79}" type="parTrans" cxnId="{FD68B09D-A402-AF4E-A535-D99AB10A9E77}">
      <dgm:prSet/>
      <dgm:spPr/>
      <dgm:t>
        <a:bodyPr/>
        <a:lstStyle/>
        <a:p>
          <a:endParaRPr lang="en-US"/>
        </a:p>
      </dgm:t>
    </dgm:pt>
    <dgm:pt modelId="{495E37F7-581C-3F4E-BAAC-7D7FE2F33A4D}" type="sibTrans" cxnId="{FD68B09D-A402-AF4E-A535-D99AB10A9E77}">
      <dgm:prSet/>
      <dgm:spPr/>
      <dgm:t>
        <a:bodyPr/>
        <a:lstStyle/>
        <a:p>
          <a:endParaRPr lang="en-US"/>
        </a:p>
      </dgm:t>
    </dgm:pt>
    <dgm:pt modelId="{105FB849-4D12-B344-A0CE-6B8B73AD590C}">
      <dgm:prSet/>
      <dgm:spPr/>
      <dgm:t>
        <a:bodyPr/>
        <a:lstStyle/>
        <a:p>
          <a:r>
            <a:rPr lang="en-US" dirty="0"/>
            <a:t>Provides an opportunity for students to share something personal or unique about themselves.</a:t>
          </a:r>
        </a:p>
      </dgm:t>
    </dgm:pt>
    <dgm:pt modelId="{4295A8DF-0DFF-6240-AF97-92360FF35A44}" type="parTrans" cxnId="{77217065-D6FB-2047-8207-919A01B6D18C}">
      <dgm:prSet/>
      <dgm:spPr/>
      <dgm:t>
        <a:bodyPr/>
        <a:lstStyle/>
        <a:p>
          <a:endParaRPr lang="en-US"/>
        </a:p>
      </dgm:t>
    </dgm:pt>
    <dgm:pt modelId="{F4B228FA-87A5-F641-A277-D05CBC291CFE}" type="sibTrans" cxnId="{77217065-D6FB-2047-8207-919A01B6D18C}">
      <dgm:prSet/>
      <dgm:spPr/>
      <dgm:t>
        <a:bodyPr/>
        <a:lstStyle/>
        <a:p>
          <a:endParaRPr lang="en-US"/>
        </a:p>
      </dgm:t>
    </dgm:pt>
    <dgm:pt modelId="{F4D65063-0889-6E4F-9374-44BB9B680C81}">
      <dgm:prSet/>
      <dgm:spPr/>
      <dgm:t>
        <a:bodyPr/>
        <a:lstStyle/>
        <a:p>
          <a:r>
            <a:rPr lang="en-US" dirty="0"/>
            <a:t>Students attaches to College Application.</a:t>
          </a:r>
        </a:p>
      </dgm:t>
    </dgm:pt>
    <dgm:pt modelId="{58A0F805-6731-8A44-B5CB-D867987FD4EA}" type="parTrans" cxnId="{FED8E438-CD8D-DA47-8D36-85A246A0334A}">
      <dgm:prSet/>
      <dgm:spPr/>
      <dgm:t>
        <a:bodyPr/>
        <a:lstStyle/>
        <a:p>
          <a:endParaRPr lang="en-US"/>
        </a:p>
      </dgm:t>
    </dgm:pt>
    <dgm:pt modelId="{4BBA9040-D763-6440-907F-1C17B9D6C944}" type="sibTrans" cxnId="{FED8E438-CD8D-DA47-8D36-85A246A0334A}">
      <dgm:prSet/>
      <dgm:spPr/>
      <dgm:t>
        <a:bodyPr/>
        <a:lstStyle/>
        <a:p>
          <a:endParaRPr lang="en-US"/>
        </a:p>
      </dgm:t>
    </dgm:pt>
    <dgm:pt modelId="{F1951D9C-CC4A-4747-BF9B-69F70C22A61B}">
      <dgm:prSet/>
      <dgm:spPr/>
      <dgm:t>
        <a:bodyPr/>
        <a:lstStyle/>
        <a:p>
          <a:r>
            <a:rPr lang="en-US" dirty="0"/>
            <a:t>Student need to complete the Self-Evaluation Brag Sheet in Naviance for teachers and counselors</a:t>
          </a:r>
        </a:p>
      </dgm:t>
    </dgm:pt>
    <dgm:pt modelId="{1161BDB3-8F8E-5844-9406-8792EDFCF557}" type="parTrans" cxnId="{C0CD13C4-0167-E14E-817E-E75F0DC9379C}">
      <dgm:prSet/>
      <dgm:spPr/>
      <dgm:t>
        <a:bodyPr/>
        <a:lstStyle/>
        <a:p>
          <a:endParaRPr lang="en-US"/>
        </a:p>
      </dgm:t>
    </dgm:pt>
    <dgm:pt modelId="{15C87639-9112-5B46-90F6-A4FA56E3DE23}" type="sibTrans" cxnId="{C0CD13C4-0167-E14E-817E-E75F0DC9379C}">
      <dgm:prSet/>
      <dgm:spPr/>
      <dgm:t>
        <a:bodyPr/>
        <a:lstStyle/>
        <a:p>
          <a:endParaRPr lang="en-US"/>
        </a:p>
      </dgm:t>
    </dgm:pt>
    <dgm:pt modelId="{D11CCC35-74A6-2747-94C2-4A236DA3B686}" type="pres">
      <dgm:prSet presAssocID="{6364C3AE-3C5D-47E3-8312-2019BCFC5AAE}" presName="linear" presStyleCnt="0">
        <dgm:presLayoutVars>
          <dgm:dir/>
          <dgm:animLvl val="lvl"/>
          <dgm:resizeHandles val="exact"/>
        </dgm:presLayoutVars>
      </dgm:prSet>
      <dgm:spPr/>
    </dgm:pt>
    <dgm:pt modelId="{4F14DF12-5EA8-7246-BDC3-FDA507B2100F}" type="pres">
      <dgm:prSet presAssocID="{B00506C0-2C4A-4971-9D5F-A49B4F0AA71B}" presName="parentLin" presStyleCnt="0"/>
      <dgm:spPr/>
    </dgm:pt>
    <dgm:pt modelId="{2DD44CC2-32F9-6A4C-8E37-3F6E4A7C5D40}" type="pres">
      <dgm:prSet presAssocID="{B00506C0-2C4A-4971-9D5F-A49B4F0AA71B}" presName="parentLeftMargin" presStyleLbl="node1" presStyleIdx="0" presStyleCnt="6"/>
      <dgm:spPr/>
    </dgm:pt>
    <dgm:pt modelId="{53F7FA10-3F86-894A-B6A6-405356815F00}" type="pres">
      <dgm:prSet presAssocID="{B00506C0-2C4A-4971-9D5F-A49B4F0AA71B}" presName="parentText" presStyleLbl="node1" presStyleIdx="0" presStyleCnt="6">
        <dgm:presLayoutVars>
          <dgm:chMax val="0"/>
          <dgm:bulletEnabled val="1"/>
        </dgm:presLayoutVars>
      </dgm:prSet>
      <dgm:spPr/>
    </dgm:pt>
    <dgm:pt modelId="{2A49C1E6-0AAD-CE43-9A24-76FB6F2D5EE6}" type="pres">
      <dgm:prSet presAssocID="{B00506C0-2C4A-4971-9D5F-A49B4F0AA71B}" presName="negativeSpace" presStyleCnt="0"/>
      <dgm:spPr/>
    </dgm:pt>
    <dgm:pt modelId="{FD9576C1-5415-7946-AF89-FC9F574CEB80}" type="pres">
      <dgm:prSet presAssocID="{B00506C0-2C4A-4971-9D5F-A49B4F0AA71B}" presName="childText" presStyleLbl="conFgAcc1" presStyleIdx="0" presStyleCnt="6">
        <dgm:presLayoutVars>
          <dgm:bulletEnabled val="1"/>
        </dgm:presLayoutVars>
      </dgm:prSet>
      <dgm:spPr/>
    </dgm:pt>
    <dgm:pt modelId="{2297557F-5CF9-1542-B31D-0B2182F5A2AF}" type="pres">
      <dgm:prSet presAssocID="{B3DD081A-8223-415F-A629-39C761E6E5DD}" presName="spaceBetweenRectangles" presStyleCnt="0"/>
      <dgm:spPr/>
    </dgm:pt>
    <dgm:pt modelId="{081747D7-03C7-1545-A33C-EECCC41723A5}" type="pres">
      <dgm:prSet presAssocID="{70F4F9BA-0938-479D-BCB2-F9C3617E2610}" presName="parentLin" presStyleCnt="0"/>
      <dgm:spPr/>
    </dgm:pt>
    <dgm:pt modelId="{3C9F4940-5BC9-3346-BF51-81B0959F3B70}" type="pres">
      <dgm:prSet presAssocID="{70F4F9BA-0938-479D-BCB2-F9C3617E2610}" presName="parentLeftMargin" presStyleLbl="node1" presStyleIdx="0" presStyleCnt="6"/>
      <dgm:spPr/>
    </dgm:pt>
    <dgm:pt modelId="{24B777BA-5C08-C546-8F88-2CC0C4787AA9}" type="pres">
      <dgm:prSet presAssocID="{70F4F9BA-0938-479D-BCB2-F9C3617E2610}" presName="parentText" presStyleLbl="node1" presStyleIdx="1" presStyleCnt="6">
        <dgm:presLayoutVars>
          <dgm:chMax val="0"/>
          <dgm:bulletEnabled val="1"/>
        </dgm:presLayoutVars>
      </dgm:prSet>
      <dgm:spPr/>
    </dgm:pt>
    <dgm:pt modelId="{EB405C2D-6126-D246-B123-BBE1A4907209}" type="pres">
      <dgm:prSet presAssocID="{70F4F9BA-0938-479D-BCB2-F9C3617E2610}" presName="negativeSpace" presStyleCnt="0"/>
      <dgm:spPr/>
    </dgm:pt>
    <dgm:pt modelId="{B2A3DBB8-213E-DA45-AF67-B9F46DC74674}" type="pres">
      <dgm:prSet presAssocID="{70F4F9BA-0938-479D-BCB2-F9C3617E2610}" presName="childText" presStyleLbl="conFgAcc1" presStyleIdx="1" presStyleCnt="6">
        <dgm:presLayoutVars>
          <dgm:bulletEnabled val="1"/>
        </dgm:presLayoutVars>
      </dgm:prSet>
      <dgm:spPr/>
    </dgm:pt>
    <dgm:pt modelId="{465639F9-A1CE-FB42-8169-08B71150C64A}" type="pres">
      <dgm:prSet presAssocID="{D804F0F3-60DB-4FF6-AACE-9BABD3CF7CC9}" presName="spaceBetweenRectangles" presStyleCnt="0"/>
      <dgm:spPr/>
    </dgm:pt>
    <dgm:pt modelId="{C2CEA43C-BE5D-FF4B-AE96-A368E5AE5F3B}" type="pres">
      <dgm:prSet presAssocID="{DED0AFED-CAE4-4FA2-8A28-725A76A7E813}" presName="parentLin" presStyleCnt="0"/>
      <dgm:spPr/>
    </dgm:pt>
    <dgm:pt modelId="{D50928D3-E416-274C-944F-55FA446C377F}" type="pres">
      <dgm:prSet presAssocID="{DED0AFED-CAE4-4FA2-8A28-725A76A7E813}" presName="parentLeftMargin" presStyleLbl="node1" presStyleIdx="1" presStyleCnt="6"/>
      <dgm:spPr/>
    </dgm:pt>
    <dgm:pt modelId="{F88E1990-39AE-0641-991C-7AE60218E80B}" type="pres">
      <dgm:prSet presAssocID="{DED0AFED-CAE4-4FA2-8A28-725A76A7E813}" presName="parentText" presStyleLbl="node1" presStyleIdx="2" presStyleCnt="6">
        <dgm:presLayoutVars>
          <dgm:chMax val="0"/>
          <dgm:bulletEnabled val="1"/>
        </dgm:presLayoutVars>
      </dgm:prSet>
      <dgm:spPr/>
    </dgm:pt>
    <dgm:pt modelId="{5476A18B-D7FB-074C-818E-EFAEA0E8FBC2}" type="pres">
      <dgm:prSet presAssocID="{DED0AFED-CAE4-4FA2-8A28-725A76A7E813}" presName="negativeSpace" presStyleCnt="0"/>
      <dgm:spPr/>
    </dgm:pt>
    <dgm:pt modelId="{2A476A59-7DA6-3946-9670-D684D5E8E509}" type="pres">
      <dgm:prSet presAssocID="{DED0AFED-CAE4-4FA2-8A28-725A76A7E813}" presName="childText" presStyleLbl="conFgAcc1" presStyleIdx="2" presStyleCnt="6">
        <dgm:presLayoutVars>
          <dgm:bulletEnabled val="1"/>
        </dgm:presLayoutVars>
      </dgm:prSet>
      <dgm:spPr/>
    </dgm:pt>
    <dgm:pt modelId="{12AD9BDA-3E6C-3D44-9A26-34A02D8BEA3E}" type="pres">
      <dgm:prSet presAssocID="{5B2F6F01-43F6-4390-9B9C-1B277E13C78F}" presName="spaceBetweenRectangles" presStyleCnt="0"/>
      <dgm:spPr/>
    </dgm:pt>
    <dgm:pt modelId="{A29991E6-8B4C-C547-883F-54F054031A51}" type="pres">
      <dgm:prSet presAssocID="{5317CB06-FBAC-420C-B184-F615E4776EEC}" presName="parentLin" presStyleCnt="0"/>
      <dgm:spPr/>
    </dgm:pt>
    <dgm:pt modelId="{36A806CB-301A-404D-A51D-6AAC584DBD11}" type="pres">
      <dgm:prSet presAssocID="{5317CB06-FBAC-420C-B184-F615E4776EEC}" presName="parentLeftMargin" presStyleLbl="node1" presStyleIdx="2" presStyleCnt="6"/>
      <dgm:spPr/>
    </dgm:pt>
    <dgm:pt modelId="{FDC1F906-CE24-7D48-9506-EAEBDCCA2967}" type="pres">
      <dgm:prSet presAssocID="{5317CB06-FBAC-420C-B184-F615E4776EEC}" presName="parentText" presStyleLbl="node1" presStyleIdx="3" presStyleCnt="6">
        <dgm:presLayoutVars>
          <dgm:chMax val="0"/>
          <dgm:bulletEnabled val="1"/>
        </dgm:presLayoutVars>
      </dgm:prSet>
      <dgm:spPr/>
    </dgm:pt>
    <dgm:pt modelId="{AC2038FA-16A0-3E4F-B5E5-312BF5EB878E}" type="pres">
      <dgm:prSet presAssocID="{5317CB06-FBAC-420C-B184-F615E4776EEC}" presName="negativeSpace" presStyleCnt="0"/>
      <dgm:spPr/>
    </dgm:pt>
    <dgm:pt modelId="{6A0D71A5-9329-284E-BD7C-AA2641CFAF48}" type="pres">
      <dgm:prSet presAssocID="{5317CB06-FBAC-420C-B184-F615E4776EEC}" presName="childText" presStyleLbl="conFgAcc1" presStyleIdx="3" presStyleCnt="6">
        <dgm:presLayoutVars>
          <dgm:bulletEnabled val="1"/>
        </dgm:presLayoutVars>
      </dgm:prSet>
      <dgm:spPr/>
    </dgm:pt>
    <dgm:pt modelId="{F535DEBF-F17F-C34B-9A8A-36300390DFEF}" type="pres">
      <dgm:prSet presAssocID="{57B72BA1-1B8C-48BB-92F9-6A4B2F0250BC}" presName="spaceBetweenRectangles" presStyleCnt="0"/>
      <dgm:spPr/>
    </dgm:pt>
    <dgm:pt modelId="{EBF80317-A7E1-A947-A8FF-80FCEF1AB69F}" type="pres">
      <dgm:prSet presAssocID="{F35A8AAE-CAB4-4051-A15C-2D7658CDAE3A}" presName="parentLin" presStyleCnt="0"/>
      <dgm:spPr/>
    </dgm:pt>
    <dgm:pt modelId="{9985B7AB-0BFE-F441-8156-998903796B4A}" type="pres">
      <dgm:prSet presAssocID="{F35A8AAE-CAB4-4051-A15C-2D7658CDAE3A}" presName="parentLeftMargin" presStyleLbl="node1" presStyleIdx="3" presStyleCnt="6"/>
      <dgm:spPr/>
    </dgm:pt>
    <dgm:pt modelId="{9FABEE4E-4E76-654B-82F5-184EE749A5EB}" type="pres">
      <dgm:prSet presAssocID="{F35A8AAE-CAB4-4051-A15C-2D7658CDAE3A}" presName="parentText" presStyleLbl="node1" presStyleIdx="4" presStyleCnt="6">
        <dgm:presLayoutVars>
          <dgm:chMax val="0"/>
          <dgm:bulletEnabled val="1"/>
        </dgm:presLayoutVars>
      </dgm:prSet>
      <dgm:spPr/>
    </dgm:pt>
    <dgm:pt modelId="{28EF7A16-7889-7644-A5AA-41958BCF1E22}" type="pres">
      <dgm:prSet presAssocID="{F35A8AAE-CAB4-4051-A15C-2D7658CDAE3A}" presName="negativeSpace" presStyleCnt="0"/>
      <dgm:spPr/>
    </dgm:pt>
    <dgm:pt modelId="{A7BCEC5C-13E4-0C47-B6C3-DE4080BCF202}" type="pres">
      <dgm:prSet presAssocID="{F35A8AAE-CAB4-4051-A15C-2D7658CDAE3A}" presName="childText" presStyleLbl="conFgAcc1" presStyleIdx="4" presStyleCnt="6">
        <dgm:presLayoutVars>
          <dgm:bulletEnabled val="1"/>
        </dgm:presLayoutVars>
      </dgm:prSet>
      <dgm:spPr/>
    </dgm:pt>
    <dgm:pt modelId="{5AD437C1-0FAF-7B45-AD2C-EB505BAB4ADD}" type="pres">
      <dgm:prSet presAssocID="{09BF01F0-C8A3-4FB9-BD1C-E164313A4D3A}" presName="spaceBetweenRectangles" presStyleCnt="0"/>
      <dgm:spPr/>
    </dgm:pt>
    <dgm:pt modelId="{9F80B08D-3CDB-3D4D-87F0-B686D0D78847}" type="pres">
      <dgm:prSet presAssocID="{DA50F349-53C1-40EC-805C-E5C224C81E8A}" presName="parentLin" presStyleCnt="0"/>
      <dgm:spPr/>
    </dgm:pt>
    <dgm:pt modelId="{892ED1C9-DED1-9643-B3DD-87426C322BF6}" type="pres">
      <dgm:prSet presAssocID="{DA50F349-53C1-40EC-805C-E5C224C81E8A}" presName="parentLeftMargin" presStyleLbl="node1" presStyleIdx="4" presStyleCnt="6"/>
      <dgm:spPr/>
    </dgm:pt>
    <dgm:pt modelId="{15141815-E996-C248-8085-6EA21607E080}" type="pres">
      <dgm:prSet presAssocID="{DA50F349-53C1-40EC-805C-E5C224C81E8A}" presName="parentText" presStyleLbl="node1" presStyleIdx="5" presStyleCnt="6">
        <dgm:presLayoutVars>
          <dgm:chMax val="0"/>
          <dgm:bulletEnabled val="1"/>
        </dgm:presLayoutVars>
      </dgm:prSet>
      <dgm:spPr/>
    </dgm:pt>
    <dgm:pt modelId="{5DFA2B0E-B173-E34C-97FD-10B73C9290FE}" type="pres">
      <dgm:prSet presAssocID="{DA50F349-53C1-40EC-805C-E5C224C81E8A}" presName="negativeSpace" presStyleCnt="0"/>
      <dgm:spPr/>
    </dgm:pt>
    <dgm:pt modelId="{2EF1E607-6EC4-EA45-9DEA-694C5C0D72E2}" type="pres">
      <dgm:prSet presAssocID="{DA50F349-53C1-40EC-805C-E5C224C81E8A}" presName="childText" presStyleLbl="conFgAcc1" presStyleIdx="5" presStyleCnt="6">
        <dgm:presLayoutVars>
          <dgm:bulletEnabled val="1"/>
        </dgm:presLayoutVars>
      </dgm:prSet>
      <dgm:spPr/>
    </dgm:pt>
  </dgm:ptLst>
  <dgm:cxnLst>
    <dgm:cxn modelId="{D093670A-BDBB-44E8-AB8D-B9C97C79CB1D}" srcId="{6364C3AE-3C5D-47E3-8312-2019BCFC5AAE}" destId="{F35A8AAE-CAB4-4051-A15C-2D7658CDAE3A}" srcOrd="4" destOrd="0" parTransId="{9E6CED89-B4E1-48A5-A06A-181D6D0BC169}" sibTransId="{09BF01F0-C8A3-4FB9-BD1C-E164313A4D3A}"/>
    <dgm:cxn modelId="{9407640B-1462-470E-8903-43B21D82A49D}" srcId="{B00506C0-2C4A-4971-9D5F-A49B4F0AA71B}" destId="{D56F1A4D-37AD-44FC-972E-0306274817AB}" srcOrd="0" destOrd="0" parTransId="{CF338A12-59B2-4920-A068-63F49022356E}" sibTransId="{4AF027FE-945F-4E34-8C43-7AFAEAF7A72F}"/>
    <dgm:cxn modelId="{515BEE0E-CD9F-094D-9BEC-28188C9FB769}" type="presOf" srcId="{DA50F349-53C1-40EC-805C-E5C224C81E8A}" destId="{892ED1C9-DED1-9643-B3DD-87426C322BF6}" srcOrd="0" destOrd="0" presId="urn:microsoft.com/office/officeart/2005/8/layout/list1"/>
    <dgm:cxn modelId="{FA3AEB10-D132-5543-8AAD-6783CC3FB6D7}" type="presOf" srcId="{6364C3AE-3C5D-47E3-8312-2019BCFC5AAE}" destId="{D11CCC35-74A6-2747-94C2-4A236DA3B686}" srcOrd="0" destOrd="0" presId="urn:microsoft.com/office/officeart/2005/8/layout/list1"/>
    <dgm:cxn modelId="{31DCA516-AEC7-BA4D-9C0F-3E4F4698D0F3}" type="presOf" srcId="{AE7B0CCA-9F78-494B-A471-B300CC19E280}" destId="{B2A3DBB8-213E-DA45-AF67-B9F46DC74674}" srcOrd="0" destOrd="2" presId="urn:microsoft.com/office/officeart/2005/8/layout/list1"/>
    <dgm:cxn modelId="{5968C017-4F61-AF41-A8B0-8554DDBC9F19}" type="presOf" srcId="{363B448C-B8D1-AC43-8E04-6EE3E12A9B21}" destId="{6A0D71A5-9329-284E-BD7C-AA2641CFAF48}" srcOrd="0" destOrd="0" presId="urn:microsoft.com/office/officeart/2005/8/layout/list1"/>
    <dgm:cxn modelId="{C816F81A-030F-9942-BCAF-6BED77D6A4DE}" type="presOf" srcId="{DED0AFED-CAE4-4FA2-8A28-725A76A7E813}" destId="{F88E1990-39AE-0641-991C-7AE60218E80B}" srcOrd="1" destOrd="0" presId="urn:microsoft.com/office/officeart/2005/8/layout/list1"/>
    <dgm:cxn modelId="{DA56371E-4652-D74E-884E-28F0482FC5FE}" srcId="{F35A8AAE-CAB4-4051-A15C-2D7658CDAE3A}" destId="{E832CA2D-014F-6A4C-AD4F-F69FEBEB5B50}" srcOrd="3" destOrd="0" parTransId="{8CF772B8-5331-2748-AFA5-279402BD7B93}" sibTransId="{17831193-7DD9-8549-A838-C4F96177BCEF}"/>
    <dgm:cxn modelId="{AC906823-34BF-495C-836B-34C073C1EB3B}" srcId="{6364C3AE-3C5D-47E3-8312-2019BCFC5AAE}" destId="{DA50F349-53C1-40EC-805C-E5C224C81E8A}" srcOrd="5" destOrd="0" parTransId="{ADD86CA3-1F53-40C2-8B0C-D0BC1F661BC0}" sibTransId="{DD5B7343-8FA2-4EF6-9997-4E958E8D4F12}"/>
    <dgm:cxn modelId="{03683527-C12E-B94A-B806-0A98A9956543}" type="presOf" srcId="{4E688283-CAB4-4F84-BF65-6C3E043C69F3}" destId="{FD9576C1-5415-7946-AF89-FC9F574CEB80}" srcOrd="0" destOrd="1" presId="urn:microsoft.com/office/officeart/2005/8/layout/list1"/>
    <dgm:cxn modelId="{E641AA31-FFCA-9642-B5C8-9A68BF2D6CD4}" type="presOf" srcId="{70F4F9BA-0938-479D-BCB2-F9C3617E2610}" destId="{24B777BA-5C08-C546-8F88-2CC0C4787AA9}" srcOrd="1" destOrd="0" presId="urn:microsoft.com/office/officeart/2005/8/layout/list1"/>
    <dgm:cxn modelId="{FED8E438-CD8D-DA47-8D36-85A246A0334A}" srcId="{DA50F349-53C1-40EC-805C-E5C224C81E8A}" destId="{F4D65063-0889-6E4F-9374-44BB9B680C81}" srcOrd="2" destOrd="0" parTransId="{58A0F805-6731-8A44-B5CB-D867987FD4EA}" sibTransId="{4BBA9040-D763-6440-907F-1C17B9D6C944}"/>
    <dgm:cxn modelId="{1BFC923E-A487-5346-87FC-52B2AF11B77B}" srcId="{70F4F9BA-0938-479D-BCB2-F9C3617E2610}" destId="{AE7B0CCA-9F78-494B-A471-B300CC19E280}" srcOrd="2" destOrd="0" parTransId="{D3F56114-F4EF-D449-B1DC-623F8F06B67F}" sibTransId="{6D3455CA-3DFF-E04E-BAF6-F91C28E5D561}"/>
    <dgm:cxn modelId="{AD805A47-0A24-304C-8AB5-4733851717AB}" type="presOf" srcId="{5317CB06-FBAC-420C-B184-F615E4776EEC}" destId="{36A806CB-301A-404D-A51D-6AAC584DBD11}" srcOrd="0" destOrd="0" presId="urn:microsoft.com/office/officeart/2005/8/layout/list1"/>
    <dgm:cxn modelId="{1AE4204C-E0FA-4E81-8384-D0BE36E7E00B}" srcId="{B00506C0-2C4A-4971-9D5F-A49B4F0AA71B}" destId="{7BA76161-DD65-45CE-8B06-8B50A42696BD}" srcOrd="2" destOrd="0" parTransId="{9F5E73C5-15C4-46DE-8C2B-471F4AF59437}" sibTransId="{4334240C-5A6B-4ED6-8427-7203048F4D20}"/>
    <dgm:cxn modelId="{3A29E253-7F16-934C-8095-E225B8783158}" type="presOf" srcId="{F35A8AAE-CAB4-4051-A15C-2D7658CDAE3A}" destId="{9FABEE4E-4E76-654B-82F5-184EE749A5EB}" srcOrd="1" destOrd="0" presId="urn:microsoft.com/office/officeart/2005/8/layout/list1"/>
    <dgm:cxn modelId="{B596F059-3E97-2240-9D31-AEEF6F067CDD}" srcId="{70F4F9BA-0938-479D-BCB2-F9C3617E2610}" destId="{81202896-3D08-9E41-8841-F90E7C1EA1E3}" srcOrd="3" destOrd="0" parTransId="{0885F40F-BC70-BD4F-A9C8-BEA5A93618B5}" sibTransId="{28F504B2-78A5-0144-9A24-DB87A546D81F}"/>
    <dgm:cxn modelId="{EECAAD5A-D6F7-4755-8BEF-6011FD231C4E}" srcId="{6364C3AE-3C5D-47E3-8312-2019BCFC5AAE}" destId="{5317CB06-FBAC-420C-B184-F615E4776EEC}" srcOrd="3" destOrd="0" parTransId="{DC294A76-0D01-4123-A849-0F0DBB147ABB}" sibTransId="{57B72BA1-1B8C-48BB-92F9-6A4B2F0250BC}"/>
    <dgm:cxn modelId="{07842464-EA10-E34B-BDC1-4E44B46A7316}" type="presOf" srcId="{F35A8AAE-CAB4-4051-A15C-2D7658CDAE3A}" destId="{9985B7AB-0BFE-F441-8156-998903796B4A}" srcOrd="0" destOrd="0" presId="urn:microsoft.com/office/officeart/2005/8/layout/list1"/>
    <dgm:cxn modelId="{77217065-D6FB-2047-8207-919A01B6D18C}" srcId="{DA50F349-53C1-40EC-805C-E5C224C81E8A}" destId="{105FB849-4D12-B344-A0CE-6B8B73AD590C}" srcOrd="0" destOrd="0" parTransId="{4295A8DF-0DFF-6240-AF97-92360FF35A44}" sibTransId="{F4B228FA-87A5-F641-A277-D05CBC291CFE}"/>
    <dgm:cxn modelId="{BBB32667-2B5A-EE4B-B4D6-15AC59B23E77}" srcId="{5317CB06-FBAC-420C-B184-F615E4776EEC}" destId="{363B448C-B8D1-AC43-8E04-6EE3E12A9B21}" srcOrd="0" destOrd="0" parTransId="{BC8C1A26-1B7F-7242-94CD-EFF021ACBCC6}" sibTransId="{1BA24BB9-8088-684B-B661-0A9623B17EEB}"/>
    <dgm:cxn modelId="{5A56D268-66FE-8F49-BD66-869E0774E4F0}" type="presOf" srcId="{5317CB06-FBAC-420C-B184-F615E4776EEC}" destId="{FDC1F906-CE24-7D48-9506-EAEBDCCA2967}" srcOrd="1" destOrd="0" presId="urn:microsoft.com/office/officeart/2005/8/layout/list1"/>
    <dgm:cxn modelId="{6252DE6A-7355-7D41-9021-9BD1E243EFD4}" srcId="{DED0AFED-CAE4-4FA2-8A28-725A76A7E813}" destId="{D7FE1242-1CA1-D84A-ACF5-F9829CAC1585}" srcOrd="1" destOrd="0" parTransId="{9DDA6BFD-D104-8240-9132-57ACF4E1FBE9}" sibTransId="{EB12C683-DB4D-1D46-80A1-4F7B8A6E7C16}"/>
    <dgm:cxn modelId="{0520FD6E-4BDB-764B-AA9B-EE7196B900CB}" srcId="{5317CB06-FBAC-420C-B184-F615E4776EEC}" destId="{7A8AF6B4-01EE-7B46-BE5F-63C297A06516}" srcOrd="1" destOrd="0" parTransId="{77F77526-366C-1645-A7CE-17F97692ACAE}" sibTransId="{D64DF158-670F-CB47-98C9-E0B479275844}"/>
    <dgm:cxn modelId="{634FED70-BAEE-A84A-902F-D8A1D274F662}" srcId="{F35A8AAE-CAB4-4051-A15C-2D7658CDAE3A}" destId="{9DD5C15C-4CD1-A24E-8DAF-00C68E1AD7EA}" srcOrd="1" destOrd="0" parTransId="{A58D6C88-7161-9F43-8708-205E7A1B9F13}" sibTransId="{99166F87-7D96-6248-A3C3-40D7DC74BD05}"/>
    <dgm:cxn modelId="{72AE4371-0216-3446-83BF-E11D868F477A}" type="presOf" srcId="{DE395395-E909-F345-B474-C5CA97467419}" destId="{A7BCEC5C-13E4-0C47-B6C3-DE4080BCF202}" srcOrd="0" destOrd="2" presId="urn:microsoft.com/office/officeart/2005/8/layout/list1"/>
    <dgm:cxn modelId="{E1C78471-F599-4BDC-A3DF-9958A6F93C53}" srcId="{B00506C0-2C4A-4971-9D5F-A49B4F0AA71B}" destId="{EE3564A6-CDF8-4F8F-98F7-7C531064E2F9}" srcOrd="3" destOrd="0" parTransId="{3F1C71B2-87AB-4E07-AE2A-63EE364AD702}" sibTransId="{3DF45385-598D-40D9-BAEA-1B140CC4E38D}"/>
    <dgm:cxn modelId="{14ED7074-4379-6547-873D-1DBF96EE3EC7}" type="presOf" srcId="{EE3564A6-CDF8-4F8F-98F7-7C531064E2F9}" destId="{FD9576C1-5415-7946-AF89-FC9F574CEB80}" srcOrd="0" destOrd="3" presId="urn:microsoft.com/office/officeart/2005/8/layout/list1"/>
    <dgm:cxn modelId="{DD191B77-BBC4-CC4C-8E0C-9F20C28D3533}" type="presOf" srcId="{80481949-7EB0-5B4C-8E4B-694BC4B028B1}" destId="{6A0D71A5-9329-284E-BD7C-AA2641CFAF48}" srcOrd="0" destOrd="2" presId="urn:microsoft.com/office/officeart/2005/8/layout/list1"/>
    <dgm:cxn modelId="{A8791E78-2CF8-4B40-AA47-BBB07A17DC9D}" type="presOf" srcId="{690C2411-90B6-E54E-B0D8-5975E6500DBF}" destId="{B2A3DBB8-213E-DA45-AF67-B9F46DC74674}" srcOrd="0" destOrd="1" presId="urn:microsoft.com/office/officeart/2005/8/layout/list1"/>
    <dgm:cxn modelId="{752E2979-0602-D546-BF1D-43D4A94B4738}" srcId="{5317CB06-FBAC-420C-B184-F615E4776EEC}" destId="{80481949-7EB0-5B4C-8E4B-694BC4B028B1}" srcOrd="2" destOrd="0" parTransId="{27764173-FF72-5548-A574-BC9222184CCB}" sibTransId="{7E483144-D753-4941-9FEF-54A43D8D45AF}"/>
    <dgm:cxn modelId="{13F86F7E-E152-5541-A9C6-A81D97A78832}" type="presOf" srcId="{C5733B37-24EB-4D4F-ABCF-F6FD4677AF1A}" destId="{6A0D71A5-9329-284E-BD7C-AA2641CFAF48}" srcOrd="0" destOrd="3" presId="urn:microsoft.com/office/officeart/2005/8/layout/list1"/>
    <dgm:cxn modelId="{B5619085-CFFA-7640-8B87-3AE6D49D63B4}" type="presOf" srcId="{F4D65063-0889-6E4F-9374-44BB9B680C81}" destId="{2EF1E607-6EC4-EA45-9DEA-694C5C0D72E2}" srcOrd="0" destOrd="2" presId="urn:microsoft.com/office/officeart/2005/8/layout/list1"/>
    <dgm:cxn modelId="{43E4D385-29EA-400B-849F-6E339B3FD7BD}" srcId="{6364C3AE-3C5D-47E3-8312-2019BCFC5AAE}" destId="{70F4F9BA-0938-479D-BCB2-F9C3617E2610}" srcOrd="1" destOrd="0" parTransId="{EBE4EDE4-EFD1-4CBF-A969-129CCA92BA98}" sibTransId="{D804F0F3-60DB-4FF6-AACE-9BABD3CF7CC9}"/>
    <dgm:cxn modelId="{4576A786-8A19-46F0-8B61-BF1548A5A7F0}" srcId="{B00506C0-2C4A-4971-9D5F-A49B4F0AA71B}" destId="{4E688283-CAB4-4F84-BF65-6C3E043C69F3}" srcOrd="1" destOrd="0" parTransId="{5970E2D2-1073-4AEA-942D-244E5B5E490F}" sibTransId="{31734CA5-0D03-40D5-9DF3-A0A1C6F2BD70}"/>
    <dgm:cxn modelId="{8D16DC87-0D7A-484A-A47C-E8F86708DE88}" type="presOf" srcId="{D56F1A4D-37AD-44FC-972E-0306274817AB}" destId="{FD9576C1-5415-7946-AF89-FC9F574CEB80}" srcOrd="0" destOrd="0" presId="urn:microsoft.com/office/officeart/2005/8/layout/list1"/>
    <dgm:cxn modelId="{BB74258B-17C8-C44A-AFFC-C5B4B1DCA1AD}" type="presOf" srcId="{105FB849-4D12-B344-A0CE-6B8B73AD590C}" destId="{2EF1E607-6EC4-EA45-9DEA-694C5C0D72E2}" srcOrd="0" destOrd="0" presId="urn:microsoft.com/office/officeart/2005/8/layout/list1"/>
    <dgm:cxn modelId="{A1F45B8F-2217-B342-B4D9-ADCA7E06B22E}" srcId="{DED0AFED-CAE4-4FA2-8A28-725A76A7E813}" destId="{B6DC22F1-6502-E043-8CB0-331BDD4D7BF4}" srcOrd="0" destOrd="0" parTransId="{4EDFC87E-8052-E549-8881-E34769A82F9F}" sibTransId="{9BD3ABC7-AA46-5E4A-9D42-E0AF7D214686}"/>
    <dgm:cxn modelId="{2F83AA95-477B-174A-933E-AF3AA2EEDF15}" type="presOf" srcId="{E4DCC1DB-76FA-1F45-8358-EA5F9D21FF4E}" destId="{B2A3DBB8-213E-DA45-AF67-B9F46DC74674}" srcOrd="0" destOrd="0" presId="urn:microsoft.com/office/officeart/2005/8/layout/list1"/>
    <dgm:cxn modelId="{242AB296-C6B0-2045-92D3-2850B4D1762B}" srcId="{B00506C0-2C4A-4971-9D5F-A49B4F0AA71B}" destId="{FF39185B-4296-A14D-BF63-E5CFAEF5C46D}" srcOrd="4" destOrd="0" parTransId="{89D4D8DD-FB9F-C442-982D-F668B71B3D27}" sibTransId="{D82D165E-1C38-744A-93AA-919C72C79D4C}"/>
    <dgm:cxn modelId="{FD68B09D-A402-AF4E-A535-D99AB10A9E77}" srcId="{F35A8AAE-CAB4-4051-A15C-2D7658CDAE3A}" destId="{DE395395-E909-F345-B474-C5CA97467419}" srcOrd="2" destOrd="0" parTransId="{619A18B9-B4D9-5245-8F23-2F5747E4EB79}" sibTransId="{495E37F7-581C-3F4E-BAAC-7D7FE2F33A4D}"/>
    <dgm:cxn modelId="{A13D009E-92EA-1F4A-9FD6-E5CB0102A4BE}" type="presOf" srcId="{FF39185B-4296-A14D-BF63-E5CFAEF5C46D}" destId="{FD9576C1-5415-7946-AF89-FC9F574CEB80}" srcOrd="0" destOrd="4" presId="urn:microsoft.com/office/officeart/2005/8/layout/list1"/>
    <dgm:cxn modelId="{6AB37DA2-0C52-9241-B5A6-F8759B8B8E2D}" type="presOf" srcId="{2EC40CD5-8828-3944-B1F1-31A0C2DDC39B}" destId="{2EF1E607-6EC4-EA45-9DEA-694C5C0D72E2}" srcOrd="0" destOrd="1" presId="urn:microsoft.com/office/officeart/2005/8/layout/list1"/>
    <dgm:cxn modelId="{20A656A4-BA22-854E-96CD-ACE116B0A5C2}" type="presOf" srcId="{81202896-3D08-9E41-8841-F90E7C1EA1E3}" destId="{B2A3DBB8-213E-DA45-AF67-B9F46DC74674}" srcOrd="0" destOrd="3" presId="urn:microsoft.com/office/officeart/2005/8/layout/list1"/>
    <dgm:cxn modelId="{2DC4BBA4-53C5-42E9-B72A-938A6B8E012F}" srcId="{6364C3AE-3C5D-47E3-8312-2019BCFC5AAE}" destId="{DED0AFED-CAE4-4FA2-8A28-725A76A7E813}" srcOrd="2" destOrd="0" parTransId="{4185DE23-318A-4E81-834B-12ABFE50090B}" sibTransId="{5B2F6F01-43F6-4390-9B9C-1B277E13C78F}"/>
    <dgm:cxn modelId="{33B082A6-D84B-E94D-998D-2C245B3E1CDD}" type="presOf" srcId="{D7FE1242-1CA1-D84A-ACF5-F9829CAC1585}" destId="{2A476A59-7DA6-3946-9670-D684D5E8E509}" srcOrd="0" destOrd="1" presId="urn:microsoft.com/office/officeart/2005/8/layout/list1"/>
    <dgm:cxn modelId="{24C4F2A7-6C77-DF45-87A9-CF6CAEFBF2FC}" srcId="{5317CB06-FBAC-420C-B184-F615E4776EEC}" destId="{C5733B37-24EB-4D4F-ABCF-F6FD4677AF1A}" srcOrd="3" destOrd="0" parTransId="{628F0FA3-3458-9B48-885F-F9DEDAED7D1D}" sibTransId="{E58022F0-46DE-8144-BECB-A2E9265B60FA}"/>
    <dgm:cxn modelId="{D29CB2AC-0303-AC44-9B2C-0F1C1EF55330}" type="presOf" srcId="{7BA76161-DD65-45CE-8B06-8B50A42696BD}" destId="{FD9576C1-5415-7946-AF89-FC9F574CEB80}" srcOrd="0" destOrd="2" presId="urn:microsoft.com/office/officeart/2005/8/layout/list1"/>
    <dgm:cxn modelId="{886053AD-6B40-1642-ADFE-4B2F7E395058}" srcId="{DED0AFED-CAE4-4FA2-8A28-725A76A7E813}" destId="{99C459D1-B09D-BB45-B230-9375E8391A58}" srcOrd="2" destOrd="0" parTransId="{EF86105F-6E75-CB4F-849D-481DF6EBB08C}" sibTransId="{E6641172-EB89-7241-AFA1-6A3DBF711454}"/>
    <dgm:cxn modelId="{60B889B1-E79F-8346-9807-66AC1BBEE938}" type="presOf" srcId="{B6DC22F1-6502-E043-8CB0-331BDD4D7BF4}" destId="{2A476A59-7DA6-3946-9670-D684D5E8E509}" srcOrd="0" destOrd="0" presId="urn:microsoft.com/office/officeart/2005/8/layout/list1"/>
    <dgm:cxn modelId="{090A01B3-4EBF-4B92-BD08-B6391BA7F12F}" srcId="{6364C3AE-3C5D-47E3-8312-2019BCFC5AAE}" destId="{B00506C0-2C4A-4971-9D5F-A49B4F0AA71B}" srcOrd="0" destOrd="0" parTransId="{3F6AC297-EFC9-4435-ABAF-6D2A18D315DB}" sibTransId="{B3DD081A-8223-415F-A629-39C761E6E5DD}"/>
    <dgm:cxn modelId="{000479BC-5446-BA45-863B-201BCD6B7684}" srcId="{70F4F9BA-0938-479D-BCB2-F9C3617E2610}" destId="{E4DCC1DB-76FA-1F45-8358-EA5F9D21FF4E}" srcOrd="0" destOrd="0" parTransId="{44CA13C2-C864-EA40-BA15-F166E3722499}" sibTransId="{14AB3B77-AE34-2B4E-8150-F7C57AE00ABC}"/>
    <dgm:cxn modelId="{17975EBF-D83C-BB47-9182-924D9D8CA042}" type="presOf" srcId="{99C459D1-B09D-BB45-B230-9375E8391A58}" destId="{2A476A59-7DA6-3946-9670-D684D5E8E509}" srcOrd="0" destOrd="2" presId="urn:microsoft.com/office/officeart/2005/8/layout/list1"/>
    <dgm:cxn modelId="{2DB6F9C3-A96E-0141-BE67-191A3BE4C5A8}" srcId="{DA50F349-53C1-40EC-805C-E5C224C81E8A}" destId="{2EC40CD5-8828-3944-B1F1-31A0C2DDC39B}" srcOrd="1" destOrd="0" parTransId="{266D45DA-A4AA-894E-BB9D-946D567A074B}" sibTransId="{896774C3-8038-8F47-ACC8-C3E26B70FFEB}"/>
    <dgm:cxn modelId="{C0CD13C4-0167-E14E-817E-E75F0DC9379C}" srcId="{F35A8AAE-CAB4-4051-A15C-2D7658CDAE3A}" destId="{F1951D9C-CC4A-4747-BF9B-69F70C22A61B}" srcOrd="0" destOrd="0" parTransId="{1161BDB3-8F8E-5844-9406-8792EDFCF557}" sibTransId="{15C87639-9112-5B46-90F6-A4FA56E3DE23}"/>
    <dgm:cxn modelId="{3F8DA0CC-A719-7744-B1B8-59220B4BC0E6}" type="presOf" srcId="{B00506C0-2C4A-4971-9D5F-A49B4F0AA71B}" destId="{2DD44CC2-32F9-6A4C-8E37-3F6E4A7C5D40}" srcOrd="0" destOrd="0" presId="urn:microsoft.com/office/officeart/2005/8/layout/list1"/>
    <dgm:cxn modelId="{47C894D0-DBF7-6D4F-9270-E209F3C87ADA}" type="presOf" srcId="{F1951D9C-CC4A-4747-BF9B-69F70C22A61B}" destId="{A7BCEC5C-13E4-0C47-B6C3-DE4080BCF202}" srcOrd="0" destOrd="0" presId="urn:microsoft.com/office/officeart/2005/8/layout/list1"/>
    <dgm:cxn modelId="{DD8FDFD5-80CF-3242-B9F0-69D19EC88C8F}" type="presOf" srcId="{DED0AFED-CAE4-4FA2-8A28-725A76A7E813}" destId="{D50928D3-E416-274C-944F-55FA446C377F}" srcOrd="0" destOrd="0" presId="urn:microsoft.com/office/officeart/2005/8/layout/list1"/>
    <dgm:cxn modelId="{14A31ED9-91FD-824F-8A60-0297C93F23FB}" type="presOf" srcId="{E832CA2D-014F-6A4C-AD4F-F69FEBEB5B50}" destId="{A7BCEC5C-13E4-0C47-B6C3-DE4080BCF202}" srcOrd="0" destOrd="3" presId="urn:microsoft.com/office/officeart/2005/8/layout/list1"/>
    <dgm:cxn modelId="{0ACA50DC-DAE7-5E4A-9E09-965A23FEAB17}" type="presOf" srcId="{7A8AF6B4-01EE-7B46-BE5F-63C297A06516}" destId="{6A0D71A5-9329-284E-BD7C-AA2641CFAF48}" srcOrd="0" destOrd="1" presId="urn:microsoft.com/office/officeart/2005/8/layout/list1"/>
    <dgm:cxn modelId="{C50EA7DC-031C-6C46-BA72-3D8EFC8B9B9E}" srcId="{70F4F9BA-0938-479D-BCB2-F9C3617E2610}" destId="{690C2411-90B6-E54E-B0D8-5975E6500DBF}" srcOrd="1" destOrd="0" parTransId="{792BE521-92F3-0442-8CD3-53602175C14B}" sibTransId="{1DCC8387-D646-9241-8EE0-0269FD2740B5}"/>
    <dgm:cxn modelId="{10BF1AEC-791B-3742-99E7-4B521DBB23F8}" type="presOf" srcId="{DA50F349-53C1-40EC-805C-E5C224C81E8A}" destId="{15141815-E996-C248-8085-6EA21607E080}" srcOrd="1" destOrd="0" presId="urn:microsoft.com/office/officeart/2005/8/layout/list1"/>
    <dgm:cxn modelId="{245694F0-8B82-274D-AACF-D257EEBEF114}" type="presOf" srcId="{70F4F9BA-0938-479D-BCB2-F9C3617E2610}" destId="{3C9F4940-5BC9-3346-BF51-81B0959F3B70}" srcOrd="0" destOrd="0" presId="urn:microsoft.com/office/officeart/2005/8/layout/list1"/>
    <dgm:cxn modelId="{D0A8F2F0-93F1-E14E-AD59-4806C8D2D0F0}" type="presOf" srcId="{9DD5C15C-4CD1-A24E-8DAF-00C68E1AD7EA}" destId="{A7BCEC5C-13E4-0C47-B6C3-DE4080BCF202}" srcOrd="0" destOrd="1" presId="urn:microsoft.com/office/officeart/2005/8/layout/list1"/>
    <dgm:cxn modelId="{A64F56FE-5919-8544-B447-E96F2FF877BF}" type="presOf" srcId="{B00506C0-2C4A-4971-9D5F-A49B4F0AA71B}" destId="{53F7FA10-3F86-894A-B6A6-405356815F00}" srcOrd="1" destOrd="0" presId="urn:microsoft.com/office/officeart/2005/8/layout/list1"/>
    <dgm:cxn modelId="{8A3545B6-FB25-E341-B700-137B0B9585DC}" type="presParOf" srcId="{D11CCC35-74A6-2747-94C2-4A236DA3B686}" destId="{4F14DF12-5EA8-7246-BDC3-FDA507B2100F}" srcOrd="0" destOrd="0" presId="urn:microsoft.com/office/officeart/2005/8/layout/list1"/>
    <dgm:cxn modelId="{F36B0608-CCD9-B24F-A42B-F4F27316D786}" type="presParOf" srcId="{4F14DF12-5EA8-7246-BDC3-FDA507B2100F}" destId="{2DD44CC2-32F9-6A4C-8E37-3F6E4A7C5D40}" srcOrd="0" destOrd="0" presId="urn:microsoft.com/office/officeart/2005/8/layout/list1"/>
    <dgm:cxn modelId="{D63C0052-7107-2C46-962C-B216402F1588}" type="presParOf" srcId="{4F14DF12-5EA8-7246-BDC3-FDA507B2100F}" destId="{53F7FA10-3F86-894A-B6A6-405356815F00}" srcOrd="1" destOrd="0" presId="urn:microsoft.com/office/officeart/2005/8/layout/list1"/>
    <dgm:cxn modelId="{C6FD388B-1A19-9C4E-BE2E-3A3E37217AD9}" type="presParOf" srcId="{D11CCC35-74A6-2747-94C2-4A236DA3B686}" destId="{2A49C1E6-0AAD-CE43-9A24-76FB6F2D5EE6}" srcOrd="1" destOrd="0" presId="urn:microsoft.com/office/officeart/2005/8/layout/list1"/>
    <dgm:cxn modelId="{F87193A0-5B53-BD47-BC4F-E95BB4B1CD34}" type="presParOf" srcId="{D11CCC35-74A6-2747-94C2-4A236DA3B686}" destId="{FD9576C1-5415-7946-AF89-FC9F574CEB80}" srcOrd="2" destOrd="0" presId="urn:microsoft.com/office/officeart/2005/8/layout/list1"/>
    <dgm:cxn modelId="{7CA18DF1-5C6E-014A-B598-9C97F8AD8B13}" type="presParOf" srcId="{D11CCC35-74A6-2747-94C2-4A236DA3B686}" destId="{2297557F-5CF9-1542-B31D-0B2182F5A2AF}" srcOrd="3" destOrd="0" presId="urn:microsoft.com/office/officeart/2005/8/layout/list1"/>
    <dgm:cxn modelId="{5137F34E-F2E0-4E42-9FCF-99DBBDAEAE97}" type="presParOf" srcId="{D11CCC35-74A6-2747-94C2-4A236DA3B686}" destId="{081747D7-03C7-1545-A33C-EECCC41723A5}" srcOrd="4" destOrd="0" presId="urn:microsoft.com/office/officeart/2005/8/layout/list1"/>
    <dgm:cxn modelId="{A7EED1C7-C163-BD40-9E76-50AD39E66174}" type="presParOf" srcId="{081747D7-03C7-1545-A33C-EECCC41723A5}" destId="{3C9F4940-5BC9-3346-BF51-81B0959F3B70}" srcOrd="0" destOrd="0" presId="urn:microsoft.com/office/officeart/2005/8/layout/list1"/>
    <dgm:cxn modelId="{7D0B5835-99A6-2846-BD1E-2E49E84FB460}" type="presParOf" srcId="{081747D7-03C7-1545-A33C-EECCC41723A5}" destId="{24B777BA-5C08-C546-8F88-2CC0C4787AA9}" srcOrd="1" destOrd="0" presId="urn:microsoft.com/office/officeart/2005/8/layout/list1"/>
    <dgm:cxn modelId="{C907C110-9054-354B-9D35-40550092C690}" type="presParOf" srcId="{D11CCC35-74A6-2747-94C2-4A236DA3B686}" destId="{EB405C2D-6126-D246-B123-BBE1A4907209}" srcOrd="5" destOrd="0" presId="urn:microsoft.com/office/officeart/2005/8/layout/list1"/>
    <dgm:cxn modelId="{DDBBB2FB-CC82-1D4B-A0F0-0FC10A08D049}" type="presParOf" srcId="{D11CCC35-74A6-2747-94C2-4A236DA3B686}" destId="{B2A3DBB8-213E-DA45-AF67-B9F46DC74674}" srcOrd="6" destOrd="0" presId="urn:microsoft.com/office/officeart/2005/8/layout/list1"/>
    <dgm:cxn modelId="{59CA04E8-5CAC-D44A-B77B-4A6126A31E91}" type="presParOf" srcId="{D11CCC35-74A6-2747-94C2-4A236DA3B686}" destId="{465639F9-A1CE-FB42-8169-08B71150C64A}" srcOrd="7" destOrd="0" presId="urn:microsoft.com/office/officeart/2005/8/layout/list1"/>
    <dgm:cxn modelId="{7220B898-7961-AA48-858F-7C2B32D2D6CD}" type="presParOf" srcId="{D11CCC35-74A6-2747-94C2-4A236DA3B686}" destId="{C2CEA43C-BE5D-FF4B-AE96-A368E5AE5F3B}" srcOrd="8" destOrd="0" presId="urn:microsoft.com/office/officeart/2005/8/layout/list1"/>
    <dgm:cxn modelId="{7A27E05E-21CB-484B-B1D7-E03756362D73}" type="presParOf" srcId="{C2CEA43C-BE5D-FF4B-AE96-A368E5AE5F3B}" destId="{D50928D3-E416-274C-944F-55FA446C377F}" srcOrd="0" destOrd="0" presId="urn:microsoft.com/office/officeart/2005/8/layout/list1"/>
    <dgm:cxn modelId="{F56743BF-5BA0-DD43-8D93-38F21EE85DA7}" type="presParOf" srcId="{C2CEA43C-BE5D-FF4B-AE96-A368E5AE5F3B}" destId="{F88E1990-39AE-0641-991C-7AE60218E80B}" srcOrd="1" destOrd="0" presId="urn:microsoft.com/office/officeart/2005/8/layout/list1"/>
    <dgm:cxn modelId="{B2EA14AC-FD97-FB4F-BDB4-7BFDD3335309}" type="presParOf" srcId="{D11CCC35-74A6-2747-94C2-4A236DA3B686}" destId="{5476A18B-D7FB-074C-818E-EFAEA0E8FBC2}" srcOrd="9" destOrd="0" presId="urn:microsoft.com/office/officeart/2005/8/layout/list1"/>
    <dgm:cxn modelId="{627ECA17-D863-3C4E-816D-5EA92B6AAC0F}" type="presParOf" srcId="{D11CCC35-74A6-2747-94C2-4A236DA3B686}" destId="{2A476A59-7DA6-3946-9670-D684D5E8E509}" srcOrd="10" destOrd="0" presId="urn:microsoft.com/office/officeart/2005/8/layout/list1"/>
    <dgm:cxn modelId="{E5B54EB8-E7D9-C64C-ABB1-BEBC6A77EE6C}" type="presParOf" srcId="{D11CCC35-74A6-2747-94C2-4A236DA3B686}" destId="{12AD9BDA-3E6C-3D44-9A26-34A02D8BEA3E}" srcOrd="11" destOrd="0" presId="urn:microsoft.com/office/officeart/2005/8/layout/list1"/>
    <dgm:cxn modelId="{6455418E-E52B-2C46-832A-9474E43ACD45}" type="presParOf" srcId="{D11CCC35-74A6-2747-94C2-4A236DA3B686}" destId="{A29991E6-8B4C-C547-883F-54F054031A51}" srcOrd="12" destOrd="0" presId="urn:microsoft.com/office/officeart/2005/8/layout/list1"/>
    <dgm:cxn modelId="{E0C73B08-46C9-3448-AD7C-8F99557247AB}" type="presParOf" srcId="{A29991E6-8B4C-C547-883F-54F054031A51}" destId="{36A806CB-301A-404D-A51D-6AAC584DBD11}" srcOrd="0" destOrd="0" presId="urn:microsoft.com/office/officeart/2005/8/layout/list1"/>
    <dgm:cxn modelId="{77A52F60-C448-794E-AD55-5F91CBB624FF}" type="presParOf" srcId="{A29991E6-8B4C-C547-883F-54F054031A51}" destId="{FDC1F906-CE24-7D48-9506-EAEBDCCA2967}" srcOrd="1" destOrd="0" presId="urn:microsoft.com/office/officeart/2005/8/layout/list1"/>
    <dgm:cxn modelId="{1D682F47-B46F-EF4B-A437-D05EC04F8663}" type="presParOf" srcId="{D11CCC35-74A6-2747-94C2-4A236DA3B686}" destId="{AC2038FA-16A0-3E4F-B5E5-312BF5EB878E}" srcOrd="13" destOrd="0" presId="urn:microsoft.com/office/officeart/2005/8/layout/list1"/>
    <dgm:cxn modelId="{B8A02F18-8281-CD4C-8A56-FCFF1D8FF761}" type="presParOf" srcId="{D11CCC35-74A6-2747-94C2-4A236DA3B686}" destId="{6A0D71A5-9329-284E-BD7C-AA2641CFAF48}" srcOrd="14" destOrd="0" presId="urn:microsoft.com/office/officeart/2005/8/layout/list1"/>
    <dgm:cxn modelId="{12D0FA21-0CFB-B447-8BD9-98BF95D5F7B2}" type="presParOf" srcId="{D11CCC35-74A6-2747-94C2-4A236DA3B686}" destId="{F535DEBF-F17F-C34B-9A8A-36300390DFEF}" srcOrd="15" destOrd="0" presId="urn:microsoft.com/office/officeart/2005/8/layout/list1"/>
    <dgm:cxn modelId="{6F291F77-4B15-DC40-9ABB-6C6D02682D2C}" type="presParOf" srcId="{D11CCC35-74A6-2747-94C2-4A236DA3B686}" destId="{EBF80317-A7E1-A947-A8FF-80FCEF1AB69F}" srcOrd="16" destOrd="0" presId="urn:microsoft.com/office/officeart/2005/8/layout/list1"/>
    <dgm:cxn modelId="{DD6FE424-9A1F-354F-976C-1DD8D04462EA}" type="presParOf" srcId="{EBF80317-A7E1-A947-A8FF-80FCEF1AB69F}" destId="{9985B7AB-0BFE-F441-8156-998903796B4A}" srcOrd="0" destOrd="0" presId="urn:microsoft.com/office/officeart/2005/8/layout/list1"/>
    <dgm:cxn modelId="{AC89E6B8-4AD3-FB44-980C-19CC364E5898}" type="presParOf" srcId="{EBF80317-A7E1-A947-A8FF-80FCEF1AB69F}" destId="{9FABEE4E-4E76-654B-82F5-184EE749A5EB}" srcOrd="1" destOrd="0" presId="urn:microsoft.com/office/officeart/2005/8/layout/list1"/>
    <dgm:cxn modelId="{03E5A1A0-5A4C-0B48-A85B-EB8ACFFA2B59}" type="presParOf" srcId="{D11CCC35-74A6-2747-94C2-4A236DA3B686}" destId="{28EF7A16-7889-7644-A5AA-41958BCF1E22}" srcOrd="17" destOrd="0" presId="urn:microsoft.com/office/officeart/2005/8/layout/list1"/>
    <dgm:cxn modelId="{1532AA43-5B8D-6A47-8707-00E150C6FCCD}" type="presParOf" srcId="{D11CCC35-74A6-2747-94C2-4A236DA3B686}" destId="{A7BCEC5C-13E4-0C47-B6C3-DE4080BCF202}" srcOrd="18" destOrd="0" presId="urn:microsoft.com/office/officeart/2005/8/layout/list1"/>
    <dgm:cxn modelId="{5B9D973C-791A-1343-9E8C-5F14456D664F}" type="presParOf" srcId="{D11CCC35-74A6-2747-94C2-4A236DA3B686}" destId="{5AD437C1-0FAF-7B45-AD2C-EB505BAB4ADD}" srcOrd="19" destOrd="0" presId="urn:microsoft.com/office/officeart/2005/8/layout/list1"/>
    <dgm:cxn modelId="{F62BDE02-E27D-9F40-9A53-0D1D0A13EDBD}" type="presParOf" srcId="{D11CCC35-74A6-2747-94C2-4A236DA3B686}" destId="{9F80B08D-3CDB-3D4D-87F0-B686D0D78847}" srcOrd="20" destOrd="0" presId="urn:microsoft.com/office/officeart/2005/8/layout/list1"/>
    <dgm:cxn modelId="{93FBF8BB-D438-0A43-8D2B-B312D55CEA73}" type="presParOf" srcId="{9F80B08D-3CDB-3D4D-87F0-B686D0D78847}" destId="{892ED1C9-DED1-9643-B3DD-87426C322BF6}" srcOrd="0" destOrd="0" presId="urn:microsoft.com/office/officeart/2005/8/layout/list1"/>
    <dgm:cxn modelId="{E65A36F8-4AF1-474E-A4E3-441F4BD915F6}" type="presParOf" srcId="{9F80B08D-3CDB-3D4D-87F0-B686D0D78847}" destId="{15141815-E996-C248-8085-6EA21607E080}" srcOrd="1" destOrd="0" presId="urn:microsoft.com/office/officeart/2005/8/layout/list1"/>
    <dgm:cxn modelId="{3A80BFDA-C130-A646-8F28-DB3F29DBDE80}" type="presParOf" srcId="{D11CCC35-74A6-2747-94C2-4A236DA3B686}" destId="{5DFA2B0E-B173-E34C-97FD-10B73C9290FE}" srcOrd="21" destOrd="0" presId="urn:microsoft.com/office/officeart/2005/8/layout/list1"/>
    <dgm:cxn modelId="{4D2BDFAF-6F2B-A549-9AC6-175818AC7D19}" type="presParOf" srcId="{D11CCC35-74A6-2747-94C2-4A236DA3B686}" destId="{2EF1E607-6EC4-EA45-9DEA-694C5C0D72E2}" srcOrd="22"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576C1-5415-7946-AF89-FC9F574CEB80}">
      <dsp:nvSpPr>
        <dsp:cNvPr id="0" name=""/>
        <dsp:cNvSpPr/>
      </dsp:nvSpPr>
      <dsp:spPr>
        <a:xfrm>
          <a:off x="0" y="210698"/>
          <a:ext cx="6836097" cy="10395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0557" tIns="208280" rIns="530557" bIns="71120" numCol="1" spcCol="1270" anchor="t" anchorCtr="0">
          <a:noAutofit/>
        </a:bodyPr>
        <a:lstStyle/>
        <a:p>
          <a:pPr marL="57150" lvl="1" indent="-57150" algn="l" defTabSz="444500">
            <a:lnSpc>
              <a:spcPct val="90000"/>
            </a:lnSpc>
            <a:spcBef>
              <a:spcPct val="0"/>
            </a:spcBef>
            <a:spcAft>
              <a:spcPct val="15000"/>
            </a:spcAft>
            <a:buChar char="•"/>
          </a:pPr>
          <a:r>
            <a:rPr lang="en-US" sz="1000" kern="1200"/>
            <a:t>CommonApp.org</a:t>
          </a:r>
        </a:p>
        <a:p>
          <a:pPr marL="57150" lvl="1" indent="-57150" algn="l" defTabSz="444500">
            <a:lnSpc>
              <a:spcPct val="90000"/>
            </a:lnSpc>
            <a:spcBef>
              <a:spcPct val="0"/>
            </a:spcBef>
            <a:spcAft>
              <a:spcPct val="15000"/>
            </a:spcAft>
            <a:buChar char="•"/>
          </a:pPr>
          <a:r>
            <a:rPr lang="en-US" sz="1000" kern="1200"/>
            <a:t>College Website</a:t>
          </a:r>
        </a:p>
        <a:p>
          <a:pPr marL="57150" lvl="1" indent="-57150" algn="l" defTabSz="444500">
            <a:lnSpc>
              <a:spcPct val="90000"/>
            </a:lnSpc>
            <a:spcBef>
              <a:spcPct val="0"/>
            </a:spcBef>
            <a:spcAft>
              <a:spcPct val="15000"/>
            </a:spcAft>
            <a:buChar char="•"/>
          </a:pPr>
          <a:r>
            <a:rPr lang="en-US" sz="1000" kern="1200">
              <a:hlinkClick xmlns:r="http://schemas.openxmlformats.org/officeDocument/2006/relationships" r:id="rId1"/>
            </a:rPr>
            <a:t>https://www.coalitionforcollegeaccess.org/</a:t>
          </a:r>
          <a:endParaRPr lang="en-US" sz="1000" kern="1200"/>
        </a:p>
        <a:p>
          <a:pPr marL="57150" lvl="1" indent="-57150" algn="l" defTabSz="444500">
            <a:lnSpc>
              <a:spcPct val="90000"/>
            </a:lnSpc>
            <a:spcBef>
              <a:spcPct val="0"/>
            </a:spcBef>
            <a:spcAft>
              <a:spcPct val="15000"/>
            </a:spcAft>
            <a:buChar char="•"/>
          </a:pPr>
          <a:r>
            <a:rPr lang="en-US" sz="1000" kern="1200" dirty="0">
              <a:hlinkClick xmlns:r="http://schemas.openxmlformats.org/officeDocument/2006/relationships" r:id="rId2"/>
            </a:rPr>
            <a:t>https://commonblackcollegeapp.com/</a:t>
          </a:r>
          <a:endParaRPr lang="en-US" sz="1000" kern="1200" dirty="0"/>
        </a:p>
        <a:p>
          <a:pPr marL="57150" lvl="1" indent="-57150" algn="l" defTabSz="444500">
            <a:lnSpc>
              <a:spcPct val="90000"/>
            </a:lnSpc>
            <a:spcBef>
              <a:spcPct val="0"/>
            </a:spcBef>
            <a:spcAft>
              <a:spcPct val="15000"/>
            </a:spcAft>
            <a:buChar char="•"/>
          </a:pPr>
          <a:r>
            <a:rPr lang="en-US" sz="1000" kern="1200" dirty="0"/>
            <a:t>Submitted by Student</a:t>
          </a:r>
        </a:p>
      </dsp:txBody>
      <dsp:txXfrm>
        <a:off x="0" y="210698"/>
        <a:ext cx="6836097" cy="1039500"/>
      </dsp:txXfrm>
    </dsp:sp>
    <dsp:sp modelId="{53F7FA10-3F86-894A-B6A6-405356815F00}">
      <dsp:nvSpPr>
        <dsp:cNvPr id="0" name=""/>
        <dsp:cNvSpPr/>
      </dsp:nvSpPr>
      <dsp:spPr>
        <a:xfrm>
          <a:off x="341804" y="63098"/>
          <a:ext cx="4785267" cy="2952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872" tIns="0" rIns="180872" bIns="0" numCol="1" spcCol="1270" anchor="t" anchorCtr="0">
          <a:noAutofit/>
        </a:bodyPr>
        <a:lstStyle/>
        <a:p>
          <a:pPr marL="0" lvl="0" indent="0" algn="l" defTabSz="488950">
            <a:lnSpc>
              <a:spcPct val="90000"/>
            </a:lnSpc>
            <a:spcBef>
              <a:spcPct val="0"/>
            </a:spcBef>
            <a:spcAft>
              <a:spcPct val="35000"/>
            </a:spcAft>
            <a:buNone/>
          </a:pPr>
          <a:r>
            <a:rPr lang="en-US" sz="1100" b="1" kern="1200" dirty="0">
              <a:solidFill>
                <a:schemeClr val="bg1"/>
              </a:solidFill>
            </a:rPr>
            <a:t>College Application</a:t>
          </a:r>
        </a:p>
        <a:p>
          <a:pPr marL="0" lvl="0" indent="0" algn="l" defTabSz="488950">
            <a:lnSpc>
              <a:spcPct val="90000"/>
            </a:lnSpc>
            <a:spcBef>
              <a:spcPct val="0"/>
            </a:spcBef>
            <a:spcAft>
              <a:spcPct val="35000"/>
            </a:spcAft>
            <a:buNone/>
          </a:pPr>
          <a:endParaRPr lang="en-US" sz="1100" b="1" kern="1200" dirty="0">
            <a:solidFill>
              <a:schemeClr val="bg1"/>
            </a:solidFill>
          </a:endParaRPr>
        </a:p>
      </dsp:txBody>
      <dsp:txXfrm>
        <a:off x="356214" y="77508"/>
        <a:ext cx="4756447" cy="266380"/>
      </dsp:txXfrm>
    </dsp:sp>
    <dsp:sp modelId="{B2A3DBB8-213E-DA45-AF67-B9F46DC74674}">
      <dsp:nvSpPr>
        <dsp:cNvPr id="0" name=""/>
        <dsp:cNvSpPr/>
      </dsp:nvSpPr>
      <dsp:spPr>
        <a:xfrm>
          <a:off x="0" y="1451798"/>
          <a:ext cx="6836097" cy="882000"/>
        </a:xfrm>
        <a:prstGeom prst="rect">
          <a:avLst/>
        </a:prstGeom>
        <a:solidFill>
          <a:schemeClr val="lt1">
            <a:alpha val="90000"/>
            <a:hueOff val="0"/>
            <a:satOff val="0"/>
            <a:lumOff val="0"/>
            <a:alphaOff val="0"/>
          </a:schemeClr>
        </a:solidFill>
        <a:ln w="15875" cap="flat" cmpd="sng" algn="ctr">
          <a:solidFill>
            <a:schemeClr val="accent2">
              <a:hueOff val="531157"/>
              <a:satOff val="1827"/>
              <a:lumOff val="-3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0557" tIns="208280" rIns="530557"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Complete College Search</a:t>
          </a:r>
        </a:p>
        <a:p>
          <a:pPr marL="57150" lvl="1" indent="-57150" algn="l" defTabSz="444500">
            <a:lnSpc>
              <a:spcPct val="90000"/>
            </a:lnSpc>
            <a:spcBef>
              <a:spcPct val="0"/>
            </a:spcBef>
            <a:spcAft>
              <a:spcPct val="15000"/>
            </a:spcAft>
            <a:buChar char="•"/>
          </a:pPr>
          <a:r>
            <a:rPr lang="en-US" sz="1000" kern="1200" dirty="0"/>
            <a:t>Enter Colleges You Are Applying To</a:t>
          </a:r>
        </a:p>
        <a:p>
          <a:pPr marL="57150" lvl="1" indent="-57150" algn="l" defTabSz="444500">
            <a:lnSpc>
              <a:spcPct val="90000"/>
            </a:lnSpc>
            <a:spcBef>
              <a:spcPct val="0"/>
            </a:spcBef>
            <a:spcAft>
              <a:spcPct val="15000"/>
            </a:spcAft>
            <a:buChar char="•"/>
          </a:pPr>
          <a:r>
            <a:rPr lang="en-US" sz="1000" kern="1200" dirty="0"/>
            <a:t>Match Colleges to </a:t>
          </a:r>
          <a:r>
            <a:rPr lang="en-US" sz="1000" kern="1200" dirty="0" err="1"/>
            <a:t>CommonApp</a:t>
          </a:r>
          <a:endParaRPr lang="en-US" sz="1000" kern="1200" dirty="0"/>
        </a:p>
        <a:p>
          <a:pPr marL="57150" lvl="1" indent="-57150" algn="l" defTabSz="444500">
            <a:lnSpc>
              <a:spcPct val="90000"/>
            </a:lnSpc>
            <a:spcBef>
              <a:spcPct val="0"/>
            </a:spcBef>
            <a:spcAft>
              <a:spcPct val="15000"/>
            </a:spcAft>
            <a:buChar char="•"/>
          </a:pPr>
          <a:r>
            <a:rPr lang="en-US" sz="1000" kern="1200" dirty="0"/>
            <a:t>Completed by Student</a:t>
          </a:r>
        </a:p>
      </dsp:txBody>
      <dsp:txXfrm>
        <a:off x="0" y="1451798"/>
        <a:ext cx="6836097" cy="882000"/>
      </dsp:txXfrm>
    </dsp:sp>
    <dsp:sp modelId="{24B777BA-5C08-C546-8F88-2CC0C4787AA9}">
      <dsp:nvSpPr>
        <dsp:cNvPr id="0" name=""/>
        <dsp:cNvSpPr/>
      </dsp:nvSpPr>
      <dsp:spPr>
        <a:xfrm>
          <a:off x="341804" y="1304198"/>
          <a:ext cx="4785267" cy="295200"/>
        </a:xfrm>
        <a:prstGeom prst="roundRect">
          <a:avLst/>
        </a:prstGeom>
        <a:solidFill>
          <a:schemeClr val="accent2">
            <a:hueOff val="531157"/>
            <a:satOff val="1827"/>
            <a:lumOff val="-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872" tIns="0" rIns="180872" bIns="0" numCol="1" spcCol="1270" anchor="t" anchorCtr="0">
          <a:noAutofit/>
        </a:bodyPr>
        <a:lstStyle/>
        <a:p>
          <a:pPr marL="0" lvl="0" indent="0" algn="l" defTabSz="466725">
            <a:lnSpc>
              <a:spcPct val="90000"/>
            </a:lnSpc>
            <a:spcBef>
              <a:spcPct val="0"/>
            </a:spcBef>
            <a:spcAft>
              <a:spcPct val="35000"/>
            </a:spcAft>
            <a:buNone/>
          </a:pPr>
          <a:r>
            <a:rPr lang="en-US" sz="1050" b="1" kern="1200" dirty="0">
              <a:solidFill>
                <a:schemeClr val="bg1"/>
              </a:solidFill>
            </a:rPr>
            <a:t>Naviance</a:t>
          </a:r>
        </a:p>
        <a:p>
          <a:pPr marL="0" lvl="0" indent="0" algn="l" defTabSz="466725">
            <a:lnSpc>
              <a:spcPct val="90000"/>
            </a:lnSpc>
            <a:spcBef>
              <a:spcPct val="0"/>
            </a:spcBef>
            <a:spcAft>
              <a:spcPct val="35000"/>
            </a:spcAft>
            <a:buNone/>
          </a:pPr>
          <a:endParaRPr lang="en-US" sz="1100" b="1" kern="1200" dirty="0">
            <a:solidFill>
              <a:schemeClr val="bg1"/>
            </a:solidFill>
          </a:endParaRPr>
        </a:p>
      </dsp:txBody>
      <dsp:txXfrm>
        <a:off x="356214" y="1318608"/>
        <a:ext cx="4756447" cy="266380"/>
      </dsp:txXfrm>
    </dsp:sp>
    <dsp:sp modelId="{2A476A59-7DA6-3946-9670-D684D5E8E509}">
      <dsp:nvSpPr>
        <dsp:cNvPr id="0" name=""/>
        <dsp:cNvSpPr/>
      </dsp:nvSpPr>
      <dsp:spPr>
        <a:xfrm>
          <a:off x="0" y="2535398"/>
          <a:ext cx="6836097" cy="724500"/>
        </a:xfrm>
        <a:prstGeom prst="rect">
          <a:avLst/>
        </a:prstGeom>
        <a:solidFill>
          <a:schemeClr val="lt1">
            <a:alpha val="90000"/>
            <a:hueOff val="0"/>
            <a:satOff val="0"/>
            <a:lumOff val="0"/>
            <a:alphaOff val="0"/>
          </a:schemeClr>
        </a:solidFill>
        <a:ln w="15875" cap="flat" cmpd="sng" algn="ctr">
          <a:solidFill>
            <a:schemeClr val="accent2">
              <a:hueOff val="1062314"/>
              <a:satOff val="3654"/>
              <a:lumOff val="-7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0557" tIns="208280" rIns="530557"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Provides a list of you high school courses completed, and the final grades</a:t>
          </a:r>
        </a:p>
        <a:p>
          <a:pPr marL="57150" lvl="1" indent="-57150" algn="l" defTabSz="444500">
            <a:lnSpc>
              <a:spcPct val="90000"/>
            </a:lnSpc>
            <a:spcBef>
              <a:spcPct val="0"/>
            </a:spcBef>
            <a:spcAft>
              <a:spcPct val="15000"/>
            </a:spcAft>
            <a:buChar char="•"/>
          </a:pPr>
          <a:r>
            <a:rPr lang="en-US" sz="1000" kern="1200" dirty="0"/>
            <a:t>Provide Cumulative GPA and WGPA</a:t>
          </a:r>
        </a:p>
        <a:p>
          <a:pPr marL="57150" lvl="1" indent="-57150" algn="l" defTabSz="444500">
            <a:lnSpc>
              <a:spcPct val="90000"/>
            </a:lnSpc>
            <a:spcBef>
              <a:spcPct val="0"/>
            </a:spcBef>
            <a:spcAft>
              <a:spcPct val="15000"/>
            </a:spcAft>
            <a:buChar char="•"/>
          </a:pPr>
          <a:r>
            <a:rPr lang="en-US" sz="1000" kern="1200" dirty="0"/>
            <a:t>Submitted by School Registrar</a:t>
          </a:r>
        </a:p>
      </dsp:txBody>
      <dsp:txXfrm>
        <a:off x="0" y="2535398"/>
        <a:ext cx="6836097" cy="724500"/>
      </dsp:txXfrm>
    </dsp:sp>
    <dsp:sp modelId="{F88E1990-39AE-0641-991C-7AE60218E80B}">
      <dsp:nvSpPr>
        <dsp:cNvPr id="0" name=""/>
        <dsp:cNvSpPr/>
      </dsp:nvSpPr>
      <dsp:spPr>
        <a:xfrm>
          <a:off x="341804" y="2387798"/>
          <a:ext cx="4785267" cy="295200"/>
        </a:xfrm>
        <a:prstGeom prst="roundRect">
          <a:avLst/>
        </a:prstGeom>
        <a:solidFill>
          <a:schemeClr val="accent2">
            <a:hueOff val="1062314"/>
            <a:satOff val="3654"/>
            <a:lumOff val="-7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872" tIns="0" rIns="180872" bIns="0" numCol="1" spcCol="1270" anchor="t" anchorCtr="0">
          <a:noAutofit/>
        </a:bodyPr>
        <a:lstStyle/>
        <a:p>
          <a:pPr marL="0" lvl="0" indent="0" algn="l" defTabSz="466725">
            <a:lnSpc>
              <a:spcPct val="90000"/>
            </a:lnSpc>
            <a:spcBef>
              <a:spcPct val="0"/>
            </a:spcBef>
            <a:spcAft>
              <a:spcPct val="35000"/>
            </a:spcAft>
            <a:buNone/>
          </a:pPr>
          <a:r>
            <a:rPr lang="en-US" sz="1050" b="1" kern="1200" dirty="0">
              <a:solidFill>
                <a:schemeClr val="bg1"/>
              </a:solidFill>
            </a:rPr>
            <a:t>High School Transcript</a:t>
          </a:r>
        </a:p>
        <a:p>
          <a:pPr marL="0" lvl="0" indent="0" algn="l" defTabSz="466725">
            <a:lnSpc>
              <a:spcPct val="90000"/>
            </a:lnSpc>
            <a:spcBef>
              <a:spcPct val="0"/>
            </a:spcBef>
            <a:spcAft>
              <a:spcPct val="35000"/>
            </a:spcAft>
            <a:buNone/>
          </a:pPr>
          <a:endParaRPr lang="en-US" sz="1050" b="1" kern="1200" dirty="0">
            <a:solidFill>
              <a:schemeClr val="bg1"/>
            </a:solidFill>
          </a:endParaRPr>
        </a:p>
      </dsp:txBody>
      <dsp:txXfrm>
        <a:off x="356214" y="2402208"/>
        <a:ext cx="4756447" cy="266380"/>
      </dsp:txXfrm>
    </dsp:sp>
    <dsp:sp modelId="{6A0D71A5-9329-284E-BD7C-AA2641CFAF48}">
      <dsp:nvSpPr>
        <dsp:cNvPr id="0" name=""/>
        <dsp:cNvSpPr/>
      </dsp:nvSpPr>
      <dsp:spPr>
        <a:xfrm>
          <a:off x="0" y="3461498"/>
          <a:ext cx="6836097" cy="882000"/>
        </a:xfrm>
        <a:prstGeom prst="rect">
          <a:avLst/>
        </a:prstGeom>
        <a:solidFill>
          <a:schemeClr val="lt1">
            <a:alpha val="90000"/>
            <a:hueOff val="0"/>
            <a:satOff val="0"/>
            <a:lumOff val="0"/>
            <a:alphaOff val="0"/>
          </a:schemeClr>
        </a:solidFill>
        <a:ln w="15875" cap="flat" cmpd="sng" algn="ctr">
          <a:solidFill>
            <a:schemeClr val="accent2">
              <a:hueOff val="1593471"/>
              <a:satOff val="5481"/>
              <a:lumOff val="-10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0557" tIns="208280" rIns="530557"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SAT offered by </a:t>
          </a:r>
          <a:r>
            <a:rPr lang="en-US" sz="1000" kern="1200" dirty="0" err="1"/>
            <a:t>CollegeBoard</a:t>
          </a:r>
          <a:endParaRPr lang="en-US" sz="1000" kern="1200" dirty="0"/>
        </a:p>
        <a:p>
          <a:pPr marL="57150" lvl="1" indent="-57150" algn="l" defTabSz="444500">
            <a:lnSpc>
              <a:spcPct val="90000"/>
            </a:lnSpc>
            <a:spcBef>
              <a:spcPct val="0"/>
            </a:spcBef>
            <a:spcAft>
              <a:spcPct val="15000"/>
            </a:spcAft>
            <a:buChar char="•"/>
          </a:pPr>
          <a:r>
            <a:rPr lang="en-US" sz="1000" kern="1200" dirty="0"/>
            <a:t>ACT offered by ACT</a:t>
          </a:r>
        </a:p>
        <a:p>
          <a:pPr marL="57150" lvl="1" indent="-57150" algn="l" defTabSz="444500">
            <a:lnSpc>
              <a:spcPct val="90000"/>
            </a:lnSpc>
            <a:spcBef>
              <a:spcPct val="0"/>
            </a:spcBef>
            <a:spcAft>
              <a:spcPct val="15000"/>
            </a:spcAft>
            <a:buChar char="•"/>
          </a:pPr>
          <a:r>
            <a:rPr lang="en-US" sz="1000" kern="1200" dirty="0"/>
            <a:t>Accuplacer (Placement Test) for Montgomery College offered at MC.</a:t>
          </a:r>
        </a:p>
        <a:p>
          <a:pPr marL="57150" lvl="1" indent="-57150" algn="l" defTabSz="444500">
            <a:lnSpc>
              <a:spcPct val="90000"/>
            </a:lnSpc>
            <a:spcBef>
              <a:spcPct val="0"/>
            </a:spcBef>
            <a:spcAft>
              <a:spcPct val="15000"/>
            </a:spcAft>
            <a:buChar char="•"/>
          </a:pPr>
          <a:r>
            <a:rPr lang="en-US" sz="1000" kern="1200" dirty="0"/>
            <a:t>Registration and Sending Test Scores completed by Student</a:t>
          </a:r>
        </a:p>
      </dsp:txBody>
      <dsp:txXfrm>
        <a:off x="0" y="3461498"/>
        <a:ext cx="6836097" cy="882000"/>
      </dsp:txXfrm>
    </dsp:sp>
    <dsp:sp modelId="{FDC1F906-CE24-7D48-9506-EAEBDCCA2967}">
      <dsp:nvSpPr>
        <dsp:cNvPr id="0" name=""/>
        <dsp:cNvSpPr/>
      </dsp:nvSpPr>
      <dsp:spPr>
        <a:xfrm>
          <a:off x="341804" y="3313898"/>
          <a:ext cx="4785267" cy="295200"/>
        </a:xfrm>
        <a:prstGeom prst="roundRect">
          <a:avLst/>
        </a:prstGeom>
        <a:solidFill>
          <a:schemeClr val="accent2">
            <a:hueOff val="1593471"/>
            <a:satOff val="5481"/>
            <a:lumOff val="-105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872" tIns="0" rIns="180872" bIns="0" numCol="1" spcCol="1270" anchor="t" anchorCtr="0">
          <a:noAutofit/>
        </a:bodyPr>
        <a:lstStyle/>
        <a:p>
          <a:pPr marL="0" lvl="0" indent="0" algn="l" defTabSz="466725">
            <a:lnSpc>
              <a:spcPct val="90000"/>
            </a:lnSpc>
            <a:spcBef>
              <a:spcPct val="0"/>
            </a:spcBef>
            <a:spcAft>
              <a:spcPct val="35000"/>
            </a:spcAft>
            <a:buNone/>
          </a:pPr>
          <a:r>
            <a:rPr lang="en-US" sz="1050" b="1" kern="1200" dirty="0">
              <a:solidFill>
                <a:schemeClr val="bg1"/>
              </a:solidFill>
            </a:rPr>
            <a:t>Test Scores</a:t>
          </a:r>
        </a:p>
        <a:p>
          <a:pPr marL="0" lvl="0" indent="0" algn="l" defTabSz="466725">
            <a:lnSpc>
              <a:spcPct val="90000"/>
            </a:lnSpc>
            <a:spcBef>
              <a:spcPct val="0"/>
            </a:spcBef>
            <a:spcAft>
              <a:spcPct val="35000"/>
            </a:spcAft>
            <a:buNone/>
          </a:pPr>
          <a:endParaRPr lang="en-US" sz="1050" b="1" kern="1200" dirty="0">
            <a:solidFill>
              <a:schemeClr val="bg1"/>
            </a:solidFill>
          </a:endParaRPr>
        </a:p>
      </dsp:txBody>
      <dsp:txXfrm>
        <a:off x="356214" y="3328308"/>
        <a:ext cx="4756447" cy="266380"/>
      </dsp:txXfrm>
    </dsp:sp>
    <dsp:sp modelId="{A7BCEC5C-13E4-0C47-B6C3-DE4080BCF202}">
      <dsp:nvSpPr>
        <dsp:cNvPr id="0" name=""/>
        <dsp:cNvSpPr/>
      </dsp:nvSpPr>
      <dsp:spPr>
        <a:xfrm>
          <a:off x="0" y="4545098"/>
          <a:ext cx="6836097" cy="882000"/>
        </a:xfrm>
        <a:prstGeom prst="rect">
          <a:avLst/>
        </a:prstGeom>
        <a:solidFill>
          <a:schemeClr val="lt1">
            <a:alpha val="90000"/>
            <a:hueOff val="0"/>
            <a:satOff val="0"/>
            <a:lumOff val="0"/>
            <a:alphaOff val="0"/>
          </a:schemeClr>
        </a:solidFill>
        <a:ln w="15875" cap="flat" cmpd="sng" algn="ctr">
          <a:solidFill>
            <a:schemeClr val="accent2">
              <a:hueOff val="2124628"/>
              <a:satOff val="7308"/>
              <a:lumOff val="-14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0557" tIns="208280" rIns="530557"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Student need to complete the Self-Evaluation Brag Sheet in Naviance for teachers and counselors</a:t>
          </a:r>
        </a:p>
        <a:p>
          <a:pPr marL="57150" lvl="1" indent="-57150" algn="l" defTabSz="444500">
            <a:lnSpc>
              <a:spcPct val="90000"/>
            </a:lnSpc>
            <a:spcBef>
              <a:spcPct val="0"/>
            </a:spcBef>
            <a:spcAft>
              <a:spcPct val="15000"/>
            </a:spcAft>
            <a:buChar char="•"/>
          </a:pPr>
          <a:r>
            <a:rPr lang="en-US" sz="1000" kern="1200" dirty="0"/>
            <a:t>Requirement of some colleges</a:t>
          </a:r>
        </a:p>
        <a:p>
          <a:pPr marL="57150" lvl="1" indent="-57150" algn="l" defTabSz="444500">
            <a:lnSpc>
              <a:spcPct val="90000"/>
            </a:lnSpc>
            <a:spcBef>
              <a:spcPct val="0"/>
            </a:spcBef>
            <a:spcAft>
              <a:spcPct val="15000"/>
            </a:spcAft>
            <a:buChar char="•"/>
          </a:pPr>
          <a:r>
            <a:rPr lang="en-US" sz="1000" kern="1200" dirty="0"/>
            <a:t>Requested by Student in Naviance </a:t>
          </a:r>
        </a:p>
        <a:p>
          <a:pPr marL="57150" lvl="1" indent="-57150" algn="l" defTabSz="444500">
            <a:lnSpc>
              <a:spcPct val="90000"/>
            </a:lnSpc>
            <a:spcBef>
              <a:spcPct val="0"/>
            </a:spcBef>
            <a:spcAft>
              <a:spcPct val="15000"/>
            </a:spcAft>
            <a:buChar char="•"/>
          </a:pPr>
          <a:r>
            <a:rPr lang="en-US" sz="1000" kern="1200" dirty="0"/>
            <a:t>Emailed using Naviance by Teacher or Counselor</a:t>
          </a:r>
        </a:p>
      </dsp:txBody>
      <dsp:txXfrm>
        <a:off x="0" y="4545098"/>
        <a:ext cx="6836097" cy="882000"/>
      </dsp:txXfrm>
    </dsp:sp>
    <dsp:sp modelId="{9FABEE4E-4E76-654B-82F5-184EE749A5EB}">
      <dsp:nvSpPr>
        <dsp:cNvPr id="0" name=""/>
        <dsp:cNvSpPr/>
      </dsp:nvSpPr>
      <dsp:spPr>
        <a:xfrm>
          <a:off x="341804" y="4397498"/>
          <a:ext cx="4785267" cy="295200"/>
        </a:xfrm>
        <a:prstGeom prst="roundRect">
          <a:avLst/>
        </a:prstGeom>
        <a:solidFill>
          <a:schemeClr val="accent2">
            <a:hueOff val="2124628"/>
            <a:satOff val="7308"/>
            <a:lumOff val="-1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872" tIns="0" rIns="180872" bIns="0" numCol="1" spcCol="1270" anchor="t" anchorCtr="0">
          <a:noAutofit/>
        </a:bodyPr>
        <a:lstStyle/>
        <a:p>
          <a:pPr marL="0" lvl="0" indent="0" algn="l" defTabSz="488950">
            <a:lnSpc>
              <a:spcPct val="90000"/>
            </a:lnSpc>
            <a:spcBef>
              <a:spcPct val="0"/>
            </a:spcBef>
            <a:spcAft>
              <a:spcPct val="35000"/>
            </a:spcAft>
            <a:buNone/>
          </a:pPr>
          <a:r>
            <a:rPr lang="en-US" sz="1100" b="1" kern="1200" dirty="0">
              <a:solidFill>
                <a:schemeClr val="bg1"/>
              </a:solidFill>
            </a:rPr>
            <a:t>Teacher and/or Counselor Letter of Recommendation</a:t>
          </a:r>
        </a:p>
        <a:p>
          <a:pPr marL="0" lvl="0" indent="0" algn="l" defTabSz="488950">
            <a:lnSpc>
              <a:spcPct val="90000"/>
            </a:lnSpc>
            <a:spcBef>
              <a:spcPct val="0"/>
            </a:spcBef>
            <a:spcAft>
              <a:spcPct val="35000"/>
            </a:spcAft>
            <a:buNone/>
          </a:pPr>
          <a:endParaRPr lang="en-US" sz="1100" b="1" kern="1200" dirty="0">
            <a:solidFill>
              <a:schemeClr val="bg1"/>
            </a:solidFill>
          </a:endParaRPr>
        </a:p>
      </dsp:txBody>
      <dsp:txXfrm>
        <a:off x="356214" y="4411908"/>
        <a:ext cx="4756447" cy="266380"/>
      </dsp:txXfrm>
    </dsp:sp>
    <dsp:sp modelId="{2EF1E607-6EC4-EA45-9DEA-694C5C0D72E2}">
      <dsp:nvSpPr>
        <dsp:cNvPr id="0" name=""/>
        <dsp:cNvSpPr/>
      </dsp:nvSpPr>
      <dsp:spPr>
        <a:xfrm>
          <a:off x="0" y="5628698"/>
          <a:ext cx="6836097" cy="724500"/>
        </a:xfrm>
        <a:prstGeom prst="rect">
          <a:avLst/>
        </a:prstGeom>
        <a:solidFill>
          <a:schemeClr val="lt1">
            <a:alpha val="90000"/>
            <a:hueOff val="0"/>
            <a:satOff val="0"/>
            <a:lumOff val="0"/>
            <a:alphaOff val="0"/>
          </a:schemeClr>
        </a:solidFill>
        <a:ln w="15875" cap="flat" cmpd="sng" algn="ctr">
          <a:solidFill>
            <a:schemeClr val="accent2">
              <a:hueOff val="2655785"/>
              <a:satOff val="9135"/>
              <a:lumOff val="-17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0557" tIns="208280" rIns="530557"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Provides an opportunity for students to share something personal or unique about themselves.</a:t>
          </a:r>
        </a:p>
        <a:p>
          <a:pPr marL="57150" lvl="1" indent="-57150" algn="l" defTabSz="444500">
            <a:lnSpc>
              <a:spcPct val="90000"/>
            </a:lnSpc>
            <a:spcBef>
              <a:spcPct val="0"/>
            </a:spcBef>
            <a:spcAft>
              <a:spcPct val="15000"/>
            </a:spcAft>
            <a:buChar char="•"/>
          </a:pPr>
          <a:r>
            <a:rPr lang="en-US" sz="1000" kern="1200" dirty="0"/>
            <a:t>Requirement of some colleges</a:t>
          </a:r>
        </a:p>
        <a:p>
          <a:pPr marL="57150" lvl="1" indent="-57150" algn="l" defTabSz="444500">
            <a:lnSpc>
              <a:spcPct val="90000"/>
            </a:lnSpc>
            <a:spcBef>
              <a:spcPct val="0"/>
            </a:spcBef>
            <a:spcAft>
              <a:spcPct val="15000"/>
            </a:spcAft>
            <a:buChar char="•"/>
          </a:pPr>
          <a:r>
            <a:rPr lang="en-US" sz="1000" kern="1200" dirty="0"/>
            <a:t>Students attaches to College Application.</a:t>
          </a:r>
        </a:p>
      </dsp:txBody>
      <dsp:txXfrm>
        <a:off x="0" y="5628698"/>
        <a:ext cx="6836097" cy="724500"/>
      </dsp:txXfrm>
    </dsp:sp>
    <dsp:sp modelId="{15141815-E996-C248-8085-6EA21607E080}">
      <dsp:nvSpPr>
        <dsp:cNvPr id="0" name=""/>
        <dsp:cNvSpPr/>
      </dsp:nvSpPr>
      <dsp:spPr>
        <a:xfrm>
          <a:off x="341804" y="5481098"/>
          <a:ext cx="4785267" cy="295200"/>
        </a:xfrm>
        <a:prstGeom prst="roundRect">
          <a:avLst/>
        </a:prstGeom>
        <a:solidFill>
          <a:schemeClr val="accent2">
            <a:hueOff val="2655785"/>
            <a:satOff val="9135"/>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872" tIns="0" rIns="180872" bIns="0" numCol="1" spcCol="1270" anchor="t" anchorCtr="0">
          <a:noAutofit/>
        </a:bodyPr>
        <a:lstStyle/>
        <a:p>
          <a:pPr marL="0" lvl="0" indent="0" algn="l" defTabSz="466725">
            <a:lnSpc>
              <a:spcPct val="90000"/>
            </a:lnSpc>
            <a:spcBef>
              <a:spcPct val="0"/>
            </a:spcBef>
            <a:spcAft>
              <a:spcPct val="35000"/>
            </a:spcAft>
            <a:buNone/>
          </a:pPr>
          <a:r>
            <a:rPr lang="en-US" sz="1050" b="1" kern="1200" dirty="0">
              <a:solidFill>
                <a:schemeClr val="bg1"/>
              </a:solidFill>
            </a:rPr>
            <a:t>College Essay</a:t>
          </a:r>
        </a:p>
        <a:p>
          <a:pPr marL="0" lvl="0" indent="0" algn="l" defTabSz="466725">
            <a:lnSpc>
              <a:spcPct val="90000"/>
            </a:lnSpc>
            <a:spcBef>
              <a:spcPct val="0"/>
            </a:spcBef>
            <a:spcAft>
              <a:spcPct val="35000"/>
            </a:spcAft>
            <a:buNone/>
          </a:pPr>
          <a:endParaRPr lang="en-US" sz="1050" b="1" kern="1200" dirty="0">
            <a:solidFill>
              <a:schemeClr val="bg1"/>
            </a:solidFill>
          </a:endParaRPr>
        </a:p>
      </dsp:txBody>
      <dsp:txXfrm>
        <a:off x="356214" y="5495508"/>
        <a:ext cx="4756447" cy="26638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140482-815F-E649-A6FC-D3505D8FC0C4}" type="datetimeFigureOut">
              <a:rPr lang="en-US" smtClean="0"/>
              <a:t>5/27/20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7AD95E-2744-F942-A279-9D7D1C721924}" type="slidenum">
              <a:rPr lang="en-US" smtClean="0"/>
              <a:t>‹#›</a:t>
            </a:fld>
            <a:endParaRPr lang="en-US"/>
          </a:p>
        </p:txBody>
      </p:sp>
    </p:spTree>
    <p:extLst>
      <p:ext uri="{BB962C8B-B14F-4D97-AF65-F5344CB8AC3E}">
        <p14:creationId xmlns:p14="http://schemas.microsoft.com/office/powerpoint/2010/main" val="813428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7AD95E-2744-F942-A279-9D7D1C721924}" type="slidenum">
              <a:rPr lang="en-US" smtClean="0"/>
              <a:t>1</a:t>
            </a:fld>
            <a:endParaRPr lang="en-US"/>
          </a:p>
        </p:txBody>
      </p:sp>
    </p:spTree>
    <p:extLst>
      <p:ext uri="{BB962C8B-B14F-4D97-AF65-F5344CB8AC3E}">
        <p14:creationId xmlns:p14="http://schemas.microsoft.com/office/powerpoint/2010/main" val="3142843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err="1"/>
              <a:t>Estos</a:t>
            </a:r>
            <a:r>
              <a:rPr lang="en-US" dirty="0"/>
              <a:t> </a:t>
            </a:r>
            <a:r>
              <a:rPr lang="en-US" dirty="0" err="1"/>
              <a:t>talleres</a:t>
            </a:r>
            <a:r>
              <a:rPr lang="en-US" dirty="0"/>
              <a:t> </a:t>
            </a:r>
            <a:r>
              <a:rPr lang="en-US" dirty="0" err="1"/>
              <a:t>serán</a:t>
            </a:r>
            <a:r>
              <a:rPr lang="en-US" dirty="0"/>
              <a:t> proporcionados</a:t>
            </a:r>
          </a:p>
        </p:txBody>
      </p:sp>
      <p:sp>
        <p:nvSpPr>
          <p:cNvPr id="4" name="Slide Number Placeholder 3"/>
          <p:cNvSpPr>
            <a:spLocks noGrp="1"/>
          </p:cNvSpPr>
          <p:nvPr>
            <p:ph type="sldNum" sz="quarter" idx="5"/>
          </p:nvPr>
        </p:nvSpPr>
        <p:spPr/>
        <p:txBody>
          <a:bodyPr/>
          <a:lstStyle/>
          <a:p>
            <a:fld id="{127AD95E-2744-F942-A279-9D7D1C721924}" type="slidenum">
              <a:rPr lang="en-US" smtClean="0"/>
              <a:t>11</a:t>
            </a:fld>
            <a:endParaRPr lang="en-US"/>
          </a:p>
        </p:txBody>
      </p:sp>
    </p:spTree>
    <p:extLst>
      <p:ext uri="{BB962C8B-B14F-4D97-AF65-F5344CB8AC3E}">
        <p14:creationId xmlns:p14="http://schemas.microsoft.com/office/powerpoint/2010/main" val="2036170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7AD95E-2744-F942-A279-9D7D1C721924}" type="slidenum">
              <a:rPr lang="en-US" smtClean="0"/>
              <a:t>12</a:t>
            </a:fld>
            <a:endParaRPr lang="en-US"/>
          </a:p>
        </p:txBody>
      </p:sp>
    </p:spTree>
    <p:extLst>
      <p:ext uri="{BB962C8B-B14F-4D97-AF65-F5344CB8AC3E}">
        <p14:creationId xmlns:p14="http://schemas.microsoft.com/office/powerpoint/2010/main" val="3185866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7AD95E-2744-F942-A279-9D7D1C721924}" type="slidenum">
              <a:rPr lang="en-US" smtClean="0"/>
              <a:t>2</a:t>
            </a:fld>
            <a:endParaRPr lang="en-US"/>
          </a:p>
        </p:txBody>
      </p:sp>
    </p:spTree>
    <p:extLst>
      <p:ext uri="{BB962C8B-B14F-4D97-AF65-F5344CB8AC3E}">
        <p14:creationId xmlns:p14="http://schemas.microsoft.com/office/powerpoint/2010/main" val="52338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universidad consta de colegios comunitarios de 2 años o universidades de 4 años. Al completar 2 de una universidad años, los estudiantes obtienen un título de asociado. Finalización de una universidad de 4 años, los estudiantes obtienen una licenciatura.</a:t>
            </a:r>
          </a:p>
          <a:p>
            <a:r>
              <a:rPr lang="es-ES" dirty="0"/>
              <a:t>-</a:t>
            </a:r>
            <a:r>
              <a:rPr lang="es-ES" dirty="0" err="1"/>
              <a:t>Trade</a:t>
            </a:r>
            <a:r>
              <a:rPr lang="es-ES" dirty="0"/>
              <a:t> </a:t>
            </a:r>
            <a:r>
              <a:rPr lang="es-ES" dirty="0" err="1"/>
              <a:t>School</a:t>
            </a:r>
            <a:r>
              <a:rPr lang="es-ES" dirty="0"/>
              <a:t> serían sus escuelas de aprendizaje que brindan un ambiente de aprendizaje y trabajo. Con la finalización de este tipo de programa, los estudiantes obtienen un certificado comercial y pueden tomar pruebas de licencia si es necesario.</a:t>
            </a:r>
          </a:p>
          <a:p>
            <a:r>
              <a:rPr lang="es-ES" dirty="0"/>
              <a:t>-El ejército tiene varias ramas que incluyen el </a:t>
            </a:r>
            <a:r>
              <a:rPr lang="es-ES" dirty="0" err="1"/>
              <a:t>Army</a:t>
            </a:r>
            <a:r>
              <a:rPr lang="es-ES" dirty="0"/>
              <a:t>, </a:t>
            </a:r>
            <a:r>
              <a:rPr lang="es-ES" dirty="0" err="1"/>
              <a:t>Navy</a:t>
            </a:r>
            <a:r>
              <a:rPr lang="es-ES" dirty="0"/>
              <a:t>, Air </a:t>
            </a:r>
            <a:r>
              <a:rPr lang="es-ES" dirty="0" err="1"/>
              <a:t>Force</a:t>
            </a:r>
            <a:r>
              <a:rPr lang="es-ES" dirty="0"/>
              <a:t>, la Infantería de Marina (Marines), la Guardia Costera y la Guardia Nacional (</a:t>
            </a:r>
            <a:r>
              <a:rPr lang="en-US" dirty="0"/>
              <a:t>Coast Guard and the National Guard)</a:t>
            </a:r>
            <a:r>
              <a:rPr lang="es-ES" dirty="0"/>
              <a:t>. Para por enlistarse en el ejército requiere que el estudiante cumpla con los exámenes físicos. Los estudiantes que elijan este camino recibirán un cheque de pago y recibirán beneficios de salud y educación.</a:t>
            </a:r>
          </a:p>
          <a:p>
            <a:r>
              <a:rPr lang="es-ES" dirty="0"/>
              <a:t>-Ir directamente al empleo.</a:t>
            </a:r>
          </a:p>
          <a:p>
            <a:r>
              <a:rPr lang="es-ES" dirty="0"/>
              <a:t>-Las universidades técnicas son escuelas de 2 años que brindan capacitación especializada en campos profesionales específicos, como cosmetología, electricidad, asistente médica y tecnología, por nombrar algunas.</a:t>
            </a:r>
            <a:endParaRPr lang="en-US" dirty="0"/>
          </a:p>
        </p:txBody>
      </p:sp>
      <p:sp>
        <p:nvSpPr>
          <p:cNvPr id="4" name="Slide Number Placeholder 3"/>
          <p:cNvSpPr>
            <a:spLocks noGrp="1"/>
          </p:cNvSpPr>
          <p:nvPr>
            <p:ph type="sldNum" sz="quarter" idx="5"/>
          </p:nvPr>
        </p:nvSpPr>
        <p:spPr/>
        <p:txBody>
          <a:bodyPr/>
          <a:lstStyle/>
          <a:p>
            <a:fld id="{127AD95E-2744-F942-A279-9D7D1C721924}" type="slidenum">
              <a:rPr lang="en-US" smtClean="0"/>
              <a:t>4</a:t>
            </a:fld>
            <a:endParaRPr lang="en-US"/>
          </a:p>
        </p:txBody>
      </p:sp>
    </p:spTree>
    <p:extLst>
      <p:ext uri="{BB962C8B-B14F-4D97-AF65-F5344CB8AC3E}">
        <p14:creationId xmlns:p14="http://schemas.microsoft.com/office/powerpoint/2010/main" val="2314015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Estos 6 artículos son componentes obligatorios de la mayoría de las solicitudes universitarias. (Explique cada uno) </a:t>
            </a:r>
          </a:p>
          <a:p>
            <a:endParaRPr lang="es-ES" dirty="0"/>
          </a:p>
          <a:p>
            <a:r>
              <a:rPr lang="es-ES" dirty="0"/>
              <a:t>Debido al cierre de COVID-19, algunas universidades han modificado sus requisitos, fechas y cómo se pueden recibir los documentos. Por esta razón, nuestra presentación se centrará en lo que los estudiantes y las familias deben completar en el futuro inmediato, ya que muchos elementos son inciertos y se actualizan a diario.</a:t>
            </a:r>
            <a:endParaRPr lang="en-US" dirty="0"/>
          </a:p>
        </p:txBody>
      </p:sp>
      <p:sp>
        <p:nvSpPr>
          <p:cNvPr id="4" name="Slide Number Placeholder 3"/>
          <p:cNvSpPr>
            <a:spLocks noGrp="1"/>
          </p:cNvSpPr>
          <p:nvPr>
            <p:ph type="sldNum" sz="quarter" idx="5"/>
          </p:nvPr>
        </p:nvSpPr>
        <p:spPr/>
        <p:txBody>
          <a:bodyPr/>
          <a:lstStyle/>
          <a:p>
            <a:fld id="{127AD95E-2744-F942-A279-9D7D1C721924}" type="slidenum">
              <a:rPr lang="en-US" smtClean="0"/>
              <a:t>5</a:t>
            </a:fld>
            <a:endParaRPr lang="en-US"/>
          </a:p>
        </p:txBody>
      </p:sp>
    </p:spTree>
    <p:extLst>
      <p:ext uri="{BB962C8B-B14F-4D97-AF65-F5344CB8AC3E}">
        <p14:creationId xmlns:p14="http://schemas.microsoft.com/office/powerpoint/2010/main" val="1774566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esta presentación el enfoqué será aplicación universitaria y proporcionaremos recursos para más caminos.</a:t>
            </a:r>
            <a:endParaRPr lang="en-US" dirty="0"/>
          </a:p>
        </p:txBody>
      </p:sp>
      <p:sp>
        <p:nvSpPr>
          <p:cNvPr id="4" name="Slide Number Placeholder 3"/>
          <p:cNvSpPr>
            <a:spLocks noGrp="1"/>
          </p:cNvSpPr>
          <p:nvPr>
            <p:ph type="sldNum" sz="quarter" idx="5"/>
          </p:nvPr>
        </p:nvSpPr>
        <p:spPr/>
        <p:txBody>
          <a:bodyPr/>
          <a:lstStyle/>
          <a:p>
            <a:fld id="{127AD95E-2744-F942-A279-9D7D1C721924}" type="slidenum">
              <a:rPr lang="en-US" smtClean="0"/>
              <a:t>6</a:t>
            </a:fld>
            <a:endParaRPr lang="en-US"/>
          </a:p>
        </p:txBody>
      </p:sp>
    </p:spTree>
    <p:extLst>
      <p:ext uri="{BB962C8B-B14F-4D97-AF65-F5344CB8AC3E}">
        <p14:creationId xmlns:p14="http://schemas.microsoft.com/office/powerpoint/2010/main" val="3222746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Comienza a buscar y comparar universidades. </a:t>
            </a:r>
            <a:r>
              <a:rPr lang="es-ES" dirty="0" err="1"/>
              <a:t>Naviance</a:t>
            </a:r>
            <a:r>
              <a:rPr lang="es-ES" dirty="0"/>
              <a:t> tiene una característica llamada "</a:t>
            </a:r>
            <a:r>
              <a:rPr lang="es-ES" dirty="0" err="1"/>
              <a:t>Supermatch</a:t>
            </a:r>
            <a:r>
              <a:rPr lang="es-ES" dirty="0"/>
              <a:t>". El estudiante ingresa criterios tales como ubicación, estudio principal y vida en el campus y aparecerá una lista basada en los resultados que se ajustan el criterio de búsqueda. Los estudiantes pueden hacer un clic en cada universidad para obtener la información instante. El sitio web de la universidad también se incluye en la página para obtener información más detallada.</a:t>
            </a:r>
          </a:p>
          <a:p>
            <a:endParaRPr lang="es-ES" dirty="0"/>
          </a:p>
          <a:p>
            <a:r>
              <a:rPr lang="es-ES" dirty="0"/>
              <a:t>NACAC es la Asociación Nacional de Consejería de Admisión a la Universidad. ¡NACAC ofrece ferias universitarias, información sobre admisiones y más! También tienen recorridos virtuales de las universidad para numerosos colegios y universidades.</a:t>
            </a:r>
            <a:endParaRPr lang="en-US" dirty="0"/>
          </a:p>
        </p:txBody>
      </p:sp>
      <p:sp>
        <p:nvSpPr>
          <p:cNvPr id="4" name="Slide Number Placeholder 3"/>
          <p:cNvSpPr>
            <a:spLocks noGrp="1"/>
          </p:cNvSpPr>
          <p:nvPr>
            <p:ph type="sldNum" sz="quarter" idx="5"/>
          </p:nvPr>
        </p:nvSpPr>
        <p:spPr/>
        <p:txBody>
          <a:bodyPr/>
          <a:lstStyle/>
          <a:p>
            <a:fld id="{127AD95E-2744-F942-A279-9D7D1C721924}" type="slidenum">
              <a:rPr lang="en-US" smtClean="0"/>
              <a:t>7</a:t>
            </a:fld>
            <a:endParaRPr lang="en-US"/>
          </a:p>
        </p:txBody>
      </p:sp>
    </p:spTree>
    <p:extLst>
      <p:ext uri="{BB962C8B-B14F-4D97-AF65-F5344CB8AC3E}">
        <p14:creationId xmlns:p14="http://schemas.microsoft.com/office/powerpoint/2010/main" val="1279789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5e1d38c76c_0_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5e1d38c76c_0_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s-ES" dirty="0"/>
          </a:p>
          <a:p>
            <a:pPr marL="0" lvl="0" indent="0" algn="l" rtl="0">
              <a:spcBef>
                <a:spcPts val="0"/>
              </a:spcBef>
              <a:spcAft>
                <a:spcPts val="0"/>
              </a:spcAft>
              <a:buNone/>
            </a:pPr>
            <a:r>
              <a:rPr lang="es-ES" dirty="0"/>
              <a:t>Es importante crear una lista de las escuelas a las que desea aplicar. Al hacerlo, piensa en ti mismo en términos de tus números académicos. Cosas como su GPA y los puntajes de las pruebas deben usarse para crear un perfil básico para usted. </a:t>
            </a:r>
          </a:p>
          <a:p>
            <a:pPr marL="0" lvl="0" indent="0" algn="l" rtl="0">
              <a:spcBef>
                <a:spcPts val="0"/>
              </a:spcBef>
              <a:spcAft>
                <a:spcPts val="0"/>
              </a:spcAft>
              <a:buNone/>
            </a:pPr>
            <a:r>
              <a:rPr lang="es-ES" dirty="0"/>
              <a:t>A medida que reduzca su lista de escuelas, encuentre su perfil de estudiante. </a:t>
            </a:r>
          </a:p>
          <a:p>
            <a:pPr marL="0" lvl="0" indent="0" algn="l" rtl="0">
              <a:spcBef>
                <a:spcPts val="0"/>
              </a:spcBef>
              <a:spcAft>
                <a:spcPts val="0"/>
              </a:spcAft>
              <a:buNone/>
            </a:pPr>
            <a:r>
              <a:rPr lang="es-ES" dirty="0"/>
              <a:t>Mire los números medios del 50% para determinar su ajuste académico. </a:t>
            </a:r>
          </a:p>
          <a:p>
            <a:pPr marL="0" lvl="0" indent="0" algn="l" rtl="0">
              <a:spcBef>
                <a:spcPts val="0"/>
              </a:spcBef>
              <a:spcAft>
                <a:spcPts val="0"/>
              </a:spcAft>
              <a:buNone/>
            </a:pPr>
            <a:r>
              <a:rPr lang="es-ES" dirty="0"/>
              <a:t>Está bien si está por encima o por debajo de algunas de sus escuelas en la lista, simplemente no quiere estar por debajo de todas ellas. Un método comúnmente recomendado es crear una lista de tres grupos de escuelas. Una agrupación es la escuela de tus sueños. Estas son las escuelas que te encantaría ir, pero estás por debajo de su perfil promedio. Debe tener 1-3 en esta lista MÁXIMO.</a:t>
            </a:r>
            <a:endParaRPr dirty="0"/>
          </a:p>
        </p:txBody>
      </p:sp>
    </p:spTree>
    <p:extLst>
      <p:ext uri="{BB962C8B-B14F-4D97-AF65-F5344CB8AC3E}">
        <p14:creationId xmlns:p14="http://schemas.microsoft.com/office/powerpoint/2010/main" val="960962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sitios web de </a:t>
            </a:r>
            <a:r>
              <a:rPr lang="es-ES" dirty="0" err="1"/>
              <a:t>College</a:t>
            </a:r>
            <a:r>
              <a:rPr lang="es-ES" dirty="0"/>
              <a:t> </a:t>
            </a:r>
            <a:r>
              <a:rPr lang="es-ES" dirty="0" err="1"/>
              <a:t>Board</a:t>
            </a:r>
            <a:r>
              <a:rPr lang="es-ES" dirty="0"/>
              <a:t> proporcionan información sobre los exámenes SAT, </a:t>
            </a:r>
            <a:r>
              <a:rPr lang="es-ES" dirty="0" err="1"/>
              <a:t>Advanced</a:t>
            </a:r>
            <a:r>
              <a:rPr lang="es-ES" dirty="0"/>
              <a:t> </a:t>
            </a:r>
            <a:r>
              <a:rPr lang="es-ES" dirty="0" err="1"/>
              <a:t>Placement</a:t>
            </a:r>
            <a:r>
              <a:rPr lang="es-ES" dirty="0"/>
              <a:t> (AP) y PSAT. Cada estudiante debe crear una cuenta con </a:t>
            </a:r>
            <a:r>
              <a:rPr lang="es-ES" dirty="0" err="1"/>
              <a:t>College</a:t>
            </a:r>
            <a:r>
              <a:rPr lang="es-ES" dirty="0"/>
              <a:t> </a:t>
            </a:r>
            <a:r>
              <a:rPr lang="es-ES" dirty="0" err="1"/>
              <a:t>Board</a:t>
            </a:r>
            <a:r>
              <a:rPr lang="es-ES" dirty="0"/>
              <a:t>. Aquí también será donde los estudiantes pueden ver y enviar los puntajes de los exámenes a las universidades.</a:t>
            </a:r>
          </a:p>
          <a:p>
            <a:r>
              <a:rPr lang="es-ES" dirty="0"/>
              <a:t>Este es el mensaje actual con respecto a los exámenes SAT. Su plan es tener fechas de exámenes mensuales a partir de agosto. Regístrese para recibir actualizaciones enviadas a su correo electrónico personal.</a:t>
            </a:r>
          </a:p>
          <a:p>
            <a:endParaRPr lang="es-ES" dirty="0"/>
          </a:p>
          <a:p>
            <a:r>
              <a:rPr lang="es-ES" dirty="0"/>
              <a:t>Las cuentas de la academia Khan se pueden enlazar en su cuenta de </a:t>
            </a:r>
            <a:r>
              <a:rPr lang="es-ES" dirty="0" err="1"/>
              <a:t>CollegeBoard</a:t>
            </a:r>
            <a:r>
              <a:rPr lang="es-ES" dirty="0"/>
              <a:t>. Entonces, si tomó el PSAT, sus preguntas de la prueba se basarán en mejorar esa calificación.</a:t>
            </a:r>
          </a:p>
          <a:p>
            <a:endParaRPr lang="es-ES" dirty="0"/>
          </a:p>
          <a:p>
            <a:r>
              <a:rPr lang="es-ES" dirty="0"/>
              <a:t>También sirve en el enlace de ACT. Allí puede suscribirse para recibir actualizaciones por correo electrónico, ver eventos en vivo y seminarios web y ver información sobre las pruebas.</a:t>
            </a:r>
            <a:endParaRPr lang="en-US" dirty="0"/>
          </a:p>
        </p:txBody>
      </p:sp>
      <p:sp>
        <p:nvSpPr>
          <p:cNvPr id="4" name="Slide Number Placeholder 3"/>
          <p:cNvSpPr>
            <a:spLocks noGrp="1"/>
          </p:cNvSpPr>
          <p:nvPr>
            <p:ph type="sldNum" sz="quarter" idx="5"/>
          </p:nvPr>
        </p:nvSpPr>
        <p:spPr/>
        <p:txBody>
          <a:bodyPr/>
          <a:lstStyle/>
          <a:p>
            <a:fld id="{127AD95E-2744-F942-A279-9D7D1C721924}" type="slidenum">
              <a:rPr lang="en-US" smtClean="0"/>
              <a:t>9</a:t>
            </a:fld>
            <a:endParaRPr lang="en-US"/>
          </a:p>
        </p:txBody>
      </p:sp>
    </p:spTree>
    <p:extLst>
      <p:ext uri="{BB962C8B-B14F-4D97-AF65-F5344CB8AC3E}">
        <p14:creationId xmlns:p14="http://schemas.microsoft.com/office/powerpoint/2010/main" val="2756217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Naviance</a:t>
            </a:r>
            <a:r>
              <a:rPr lang="es-ES" dirty="0"/>
              <a:t> debe ser tu </a:t>
            </a:r>
            <a:r>
              <a:rPr lang="es-ES" dirty="0" err="1"/>
              <a:t>Go-To</a:t>
            </a:r>
            <a:r>
              <a:rPr lang="es-ES" dirty="0"/>
              <a:t> para obtener información general sobre universidades y opciones de comparación. Háganos saber si no puede iniciar una sesión en </a:t>
            </a:r>
            <a:r>
              <a:rPr lang="es-ES" dirty="0" err="1"/>
              <a:t>Naviance</a:t>
            </a:r>
            <a:r>
              <a:rPr lang="es-ES" dirty="0"/>
              <a:t>.</a:t>
            </a:r>
          </a:p>
          <a:p>
            <a:endParaRPr lang="es-ES" dirty="0"/>
          </a:p>
          <a:p>
            <a:r>
              <a:rPr lang="es-ES" dirty="0"/>
              <a:t>El sitio web del Centro de Carreras JFK tiene información sobre becas, las ramas militares y los próximos eventos en el Centro de Carreras de Kennedy. Actualmente también encontrará un enlace para solicitar tus notas para la escuela secundaria.</a:t>
            </a:r>
          </a:p>
          <a:p>
            <a:endParaRPr lang="es-ES" dirty="0"/>
          </a:p>
          <a:p>
            <a:r>
              <a:rPr lang="es-ES" dirty="0"/>
              <a:t>La Guía de Planificación Secundaria brinda todo lo que necesitas saber sobre cómo postularse a la universidad. Tenemos definiciones, instrucciones detalladas sobre el proceso de solicitud, comparaciones SAT vs. ACT y una lista de verificación para Juniors- 11 grado / 12 grado- Seniors. La guía también se puede encontrar en el enlace del centro de carreras.</a:t>
            </a:r>
            <a:endParaRPr lang="en-US" dirty="0"/>
          </a:p>
        </p:txBody>
      </p:sp>
      <p:sp>
        <p:nvSpPr>
          <p:cNvPr id="4" name="Slide Number Placeholder 3"/>
          <p:cNvSpPr>
            <a:spLocks noGrp="1"/>
          </p:cNvSpPr>
          <p:nvPr>
            <p:ph type="sldNum" sz="quarter" idx="5"/>
          </p:nvPr>
        </p:nvSpPr>
        <p:spPr/>
        <p:txBody>
          <a:bodyPr/>
          <a:lstStyle/>
          <a:p>
            <a:fld id="{127AD95E-2744-F942-A279-9D7D1C721924}" type="slidenum">
              <a:rPr lang="en-US" smtClean="0"/>
              <a:t>10</a:t>
            </a:fld>
            <a:endParaRPr lang="en-US"/>
          </a:p>
        </p:txBody>
      </p:sp>
    </p:spTree>
    <p:extLst>
      <p:ext uri="{BB962C8B-B14F-4D97-AF65-F5344CB8AC3E}">
        <p14:creationId xmlns:p14="http://schemas.microsoft.com/office/powerpoint/2010/main" val="3921213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5/27/20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rIns="45720"/>
          <a:lstStyle/>
          <a:p>
            <a:fld id="{34B7E4EF-A1BD-40F4-AB7B-04F084DD991D}" type="slidenum">
              <a:rPr lang="en-US" smtClean="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282785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5/27/20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655523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5/27/20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90249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8582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5/27/20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2323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5/27/20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03332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5/27/20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422395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5/27/20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157752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5/27/20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699723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03636942-C211-4B28-8DBD-C953E00AF71B}" type="datetime1">
              <a:rPr lang="en-US" smtClean="0"/>
              <a:t>5/27/20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85089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5/27/20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1860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5/27/20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97901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F6FA2B21-3FCD-4721-B95C-427943F61125}" type="datetime1">
              <a:rPr lang="en-US" smtClean="0"/>
              <a:t>5/27/20</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34B7E4EF-A1BD-40F4-AB7B-04F084DD991D}" type="slidenum">
              <a:rPr lang="en-US" smtClean="0"/>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2209418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hyperlink" Target="https://www2.montgomeryschoolsmd.org/siteassets/schools/high-schools/a-j/kennedyhs/2020-2021-senior-college-planning-guide-updated.pdf" TargetMode="External"/><Relationship Id="rId3" Type="http://schemas.openxmlformats.org/officeDocument/2006/relationships/image" Target="../media/image2.png"/><Relationship Id="rId7" Type="http://schemas.openxmlformats.org/officeDocument/2006/relationships/hyperlink" Target="https://www2.montgomeryschoolsmd.org/schools/kennedyhs/careercente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pixabay.com/en/four-number-4-fourth-4th-count-39117/" TargetMode="External"/><Relationship Id="rId5"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forms.gle/WiUynf29dZ4Ea35t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creativecommons.org/licenses/by-nc-nd/3.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vimeo.com/70516113" TargetMode="External"/><Relationship Id="rId5" Type="http://schemas.openxmlformats.org/officeDocument/2006/relationships/image" Target="../media/image17.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tif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s://quotewit.blogspot.com/2014/01/graduation-quotes.html" TargetMode="Externa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jpeg"/><Relationship Id="rId7"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hyperlink" Target="http://blogs.henrico.k12.va.us/21/2014/03/28/college-search-8168/"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pngimg.com/download/1488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hyperlink" Target="https://pixabay.com/illustrations/two-number-2-digit-font-1181082/"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hyperlink" Target="http://www.truthinsideofyou.org/10-ways-to-improve-your-studying-skills/" TargetMode="External"/><Relationship Id="rId3" Type="http://schemas.openxmlformats.org/officeDocument/2006/relationships/image" Target="../media/image12.png"/><Relationship Id="rId7"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www.collegeboard.org/" TargetMode="External"/><Relationship Id="rId4" Type="http://schemas.openxmlformats.org/officeDocument/2006/relationships/hyperlink" Target="http://pngimg.com/download/1495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441B7737-E3D8-47F4-8B54-7529C7A83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2B8A17B2-9670-43B8-BE40-4682F8D29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gradFill flip="none" rotWithShape="1">
            <a:gsLst>
              <a:gs pos="100000">
                <a:schemeClr val="tx2">
                  <a:lumMod val="25000"/>
                  <a:alpha val="10000"/>
                </a:schemeClr>
              </a:gs>
              <a:gs pos="0">
                <a:schemeClr val="bg2">
                  <a:lumMod val="75000"/>
                  <a:lumOff val="25000"/>
                  <a:alpha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103">
            <a:extLst>
              <a:ext uri="{FF2B5EF4-FFF2-40B4-BE49-F238E27FC236}">
                <a16:creationId xmlns:a16="http://schemas.microsoft.com/office/drawing/2014/main" id="{2A60B230-846B-4625-A8CA-D35FEBA73A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BEBA8EAE-BF5A-486C-A8C5-ECC9F3942E4B}">
                <a14:imgProps xmlns:a14="http://schemas.microsoft.com/office/drawing/2010/main">
                  <a14:imgLayer r:embed="rId5">
                    <a14:imgEffect>
                      <a14:brightnessContrast bright="-19000"/>
                    </a14:imgEffect>
                  </a14:imgLayer>
                </a14:imgProps>
              </a:ex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pic>
        <p:nvPicPr>
          <p:cNvPr id="106" name="Picture 105">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08" name="Rectangle 107">
            <a:extLst>
              <a:ext uri="{FF2B5EF4-FFF2-40B4-BE49-F238E27FC236}">
                <a16:creationId xmlns:a16="http://schemas.microsoft.com/office/drawing/2014/main" id="{AC1E939A-6A69-42AE-8471-3AD3A74AD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3542" y="0"/>
            <a:ext cx="11236326" cy="6858000"/>
          </a:xfrm>
          <a:prstGeom prst="rect">
            <a:avLst/>
          </a:prstGeom>
          <a:gradFill flip="none" rotWithShape="1">
            <a:gsLst>
              <a:gs pos="0">
                <a:schemeClr val="bg2">
                  <a:alpha val="0"/>
                </a:schemeClr>
              </a:gs>
              <a:gs pos="100000">
                <a:schemeClr val="bg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CA43A78-9AD7-EA49-A8C1-15753A30C597}"/>
              </a:ext>
            </a:extLst>
          </p:cNvPr>
          <p:cNvSpPr>
            <a:spLocks noGrp="1"/>
          </p:cNvSpPr>
          <p:nvPr>
            <p:ph type="ctrTitle"/>
          </p:nvPr>
        </p:nvSpPr>
        <p:spPr>
          <a:xfrm>
            <a:off x="1751771" y="1134409"/>
            <a:ext cx="6378102" cy="3875778"/>
          </a:xfrm>
        </p:spPr>
        <p:txBody>
          <a:bodyPr>
            <a:normAutofit fontScale="90000"/>
          </a:bodyPr>
          <a:lstStyle/>
          <a:p>
            <a:pPr algn="l"/>
            <a:r>
              <a:rPr lang="es-ES" dirty="0"/>
              <a:t>Reunión de Planificación para la Universidad y Carrera Profesional</a:t>
            </a:r>
            <a:endParaRPr lang="en-US" sz="6800" dirty="0"/>
          </a:p>
        </p:txBody>
      </p:sp>
      <p:sp>
        <p:nvSpPr>
          <p:cNvPr id="3" name="Subtitle 2">
            <a:extLst>
              <a:ext uri="{FF2B5EF4-FFF2-40B4-BE49-F238E27FC236}">
                <a16:creationId xmlns:a16="http://schemas.microsoft.com/office/drawing/2014/main" id="{59EA5871-8F94-224B-8FCA-9C5B45E59530}"/>
              </a:ext>
            </a:extLst>
          </p:cNvPr>
          <p:cNvSpPr>
            <a:spLocks noGrp="1"/>
          </p:cNvSpPr>
          <p:nvPr>
            <p:ph type="subTitle" idx="1"/>
          </p:nvPr>
        </p:nvSpPr>
        <p:spPr>
          <a:xfrm>
            <a:off x="8484478" y="2271633"/>
            <a:ext cx="3091564" cy="3875778"/>
          </a:xfrm>
        </p:spPr>
        <p:txBody>
          <a:bodyPr anchor="b">
            <a:normAutofit/>
          </a:bodyPr>
          <a:lstStyle/>
          <a:p>
            <a:r>
              <a:rPr lang="en-US" sz="2000" dirty="0"/>
              <a:t>John F. Kennedy High School Counseling Team </a:t>
            </a:r>
          </a:p>
        </p:txBody>
      </p:sp>
      <p:sp>
        <p:nvSpPr>
          <p:cNvPr id="110" name="Rectangle 109">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2" name="Right Triangle 111">
            <a:extLst>
              <a:ext uri="{FF2B5EF4-FFF2-40B4-BE49-F238E27FC236}">
                <a16:creationId xmlns:a16="http://schemas.microsoft.com/office/drawing/2014/main" id="{F793961F-503F-434A-880A-EA44EB4277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11092" y="1134409"/>
            <a:ext cx="239869" cy="239869"/>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306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TextBox 22">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5" name="Rectangle 24">
            <a:extLst>
              <a:ext uri="{FF2B5EF4-FFF2-40B4-BE49-F238E27FC236}">
                <a16:creationId xmlns:a16="http://schemas.microsoft.com/office/drawing/2014/main" id="{147E635D-C3B4-465B-AF24-991B6BF63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4A0623D0-396B-499E-BBFB-C17F1BB0F2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9" name="Picture 28">
            <a:extLst>
              <a:ext uri="{FF2B5EF4-FFF2-40B4-BE49-F238E27FC236}">
                <a16:creationId xmlns:a16="http://schemas.microsoft.com/office/drawing/2014/main" id="{21AF192C-698D-4635-9C9F-F9769A56A9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1067" y="0"/>
            <a:ext cx="12189867" cy="6858000"/>
          </a:xfrm>
          <a:prstGeom prst="rect">
            <a:avLst/>
          </a:prstGeom>
        </p:spPr>
      </p:pic>
      <p:sp>
        <p:nvSpPr>
          <p:cNvPr id="2" name="Title 1">
            <a:extLst>
              <a:ext uri="{FF2B5EF4-FFF2-40B4-BE49-F238E27FC236}">
                <a16:creationId xmlns:a16="http://schemas.microsoft.com/office/drawing/2014/main" id="{3AC114B3-9B74-D543-BAC8-6BD3A6F8A08B}"/>
              </a:ext>
            </a:extLst>
          </p:cNvPr>
          <p:cNvSpPr>
            <a:spLocks noGrp="1"/>
          </p:cNvSpPr>
          <p:nvPr>
            <p:ph type="title"/>
          </p:nvPr>
        </p:nvSpPr>
        <p:spPr>
          <a:xfrm>
            <a:off x="1301823" y="793472"/>
            <a:ext cx="8911559" cy="2623459"/>
          </a:xfrm>
        </p:spPr>
        <p:txBody>
          <a:bodyPr vert="horz" lIns="91440" tIns="45720" rIns="91440" bIns="45720" rtlCol="0" anchor="t">
            <a:normAutofit/>
          </a:bodyPr>
          <a:lstStyle/>
          <a:p>
            <a:r>
              <a:rPr lang="en-US" sz="6600" dirty="0" err="1"/>
              <a:t>Usa</a:t>
            </a:r>
            <a:r>
              <a:rPr lang="en-US" sz="6600" dirty="0"/>
              <a:t> </a:t>
            </a:r>
            <a:r>
              <a:rPr lang="en-US" sz="6600" dirty="0" err="1"/>
              <a:t>tus</a:t>
            </a:r>
            <a:r>
              <a:rPr lang="en-US" sz="6600" dirty="0"/>
              <a:t> </a:t>
            </a:r>
            <a:r>
              <a:rPr lang="en-US" sz="6600" dirty="0" err="1"/>
              <a:t>Recursos</a:t>
            </a:r>
            <a:endParaRPr lang="en-US" sz="6600" dirty="0"/>
          </a:p>
        </p:txBody>
      </p:sp>
      <p:sp>
        <p:nvSpPr>
          <p:cNvPr id="31" name="Rectangle 30">
            <a:extLst>
              <a:ext uri="{FF2B5EF4-FFF2-40B4-BE49-F238E27FC236}">
                <a16:creationId xmlns:a16="http://schemas.microsoft.com/office/drawing/2014/main" id="{14E56C4B-C9E0-4F01-AF43-E69279A06A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C654A17-56DA-4921-A42B-DE255FA66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close up of a sign&#10;&#10;Description automatically generated">
            <a:extLst>
              <a:ext uri="{FF2B5EF4-FFF2-40B4-BE49-F238E27FC236}">
                <a16:creationId xmlns:a16="http://schemas.microsoft.com/office/drawing/2014/main" id="{83DEFDA4-FDDA-454C-A8CF-A047200C690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92817" y="325464"/>
            <a:ext cx="1338450" cy="1338450"/>
          </a:xfrm>
          <a:prstGeom prst="rect">
            <a:avLst/>
          </a:prstGeom>
        </p:spPr>
      </p:pic>
      <p:sp>
        <p:nvSpPr>
          <p:cNvPr id="18" name="TextBox 17">
            <a:extLst>
              <a:ext uri="{FF2B5EF4-FFF2-40B4-BE49-F238E27FC236}">
                <a16:creationId xmlns:a16="http://schemas.microsoft.com/office/drawing/2014/main" id="{2763B008-F2AB-6042-B8FF-E3D67524A1CB}"/>
              </a:ext>
            </a:extLst>
          </p:cNvPr>
          <p:cNvSpPr txBox="1"/>
          <p:nvPr/>
        </p:nvSpPr>
        <p:spPr>
          <a:xfrm>
            <a:off x="5257128" y="2105201"/>
            <a:ext cx="6307531" cy="3693319"/>
          </a:xfrm>
          <a:prstGeom prst="rect">
            <a:avLst/>
          </a:prstGeom>
          <a:noFill/>
        </p:spPr>
        <p:txBody>
          <a:bodyPr wrap="square" rtlCol="0">
            <a:spAutoFit/>
          </a:bodyPr>
          <a:lstStyle/>
          <a:p>
            <a:pPr marL="285750" indent="-285750">
              <a:buFont typeface="Arial" panose="020B0604020202020204" pitchFamily="34" charset="0"/>
              <a:buChar char="•"/>
            </a:pPr>
            <a:r>
              <a:rPr lang="en-US" sz="2400" dirty="0"/>
              <a:t>https:/</a:t>
            </a:r>
            <a:r>
              <a:rPr lang="en-US" sz="2400" dirty="0" err="1"/>
              <a:t>student.naviance.com</a:t>
            </a:r>
            <a:r>
              <a:rPr lang="en-US" sz="2400" dirty="0"/>
              <a:t>/</a:t>
            </a:r>
            <a:r>
              <a:rPr lang="en-US" sz="2400" dirty="0" err="1"/>
              <a:t>kennedy</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hlinkClick r:id="rId7"/>
              </a:rPr>
              <a:t>https://www2.montgomeryschoolsmd.org/schools/kennedyhs/careercenter/</a:t>
            </a:r>
            <a:endParaRPr lang="en-US" sz="2400" dirty="0"/>
          </a:p>
          <a:p>
            <a:endParaRPr lang="en-US" sz="2400" dirty="0"/>
          </a:p>
          <a:p>
            <a:pPr marL="285750" indent="-285750">
              <a:buFont typeface="Arial" panose="020B0604020202020204" pitchFamily="34" charset="0"/>
              <a:buChar char="•"/>
            </a:pPr>
            <a:r>
              <a:rPr lang="en-US" sz="2400" dirty="0">
                <a:hlinkClick r:id="rId8"/>
              </a:rPr>
              <a:t>https://www2.montgomeryschoolsmd.org/siteassets/schools/high-schools/a-j/kennedyhs/2020-2021-senior-college-planning-guide-updated.pdf</a:t>
            </a:r>
            <a:endParaRPr lang="en-US" sz="2400" dirty="0"/>
          </a:p>
          <a:p>
            <a:pPr marL="285750" indent="-285750">
              <a:buFont typeface="Arial" panose="020B0604020202020204" pitchFamily="34" charset="0"/>
              <a:buChar char="•"/>
            </a:pPr>
            <a:endParaRPr lang="en-US" dirty="0"/>
          </a:p>
        </p:txBody>
      </p:sp>
      <p:pic>
        <p:nvPicPr>
          <p:cNvPr id="26" name="Picture 25" descr="A picture containing sitting&#10;&#10;Description automatically generated">
            <a:extLst>
              <a:ext uri="{FF2B5EF4-FFF2-40B4-BE49-F238E27FC236}">
                <a16:creationId xmlns:a16="http://schemas.microsoft.com/office/drawing/2014/main" id="{F4FF11B6-1274-AC48-9BE1-D26A81F9EF72}"/>
              </a:ext>
            </a:extLst>
          </p:cNvPr>
          <p:cNvPicPr>
            <a:picLocks noChangeAspect="1"/>
          </p:cNvPicPr>
          <p:nvPr/>
        </p:nvPicPr>
        <p:blipFill>
          <a:blip r:embed="rId9"/>
          <a:stretch>
            <a:fillRect/>
          </a:stretch>
        </p:blipFill>
        <p:spPr>
          <a:xfrm rot="20737482">
            <a:off x="1124062" y="2265406"/>
            <a:ext cx="3558050" cy="3991102"/>
          </a:xfrm>
          <a:prstGeom prst="rect">
            <a:avLst/>
          </a:prstGeom>
        </p:spPr>
      </p:pic>
    </p:spTree>
    <p:extLst>
      <p:ext uri="{BB962C8B-B14F-4D97-AF65-F5344CB8AC3E}">
        <p14:creationId xmlns:p14="http://schemas.microsoft.com/office/powerpoint/2010/main" val="370474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le 1">
            <a:extLst>
              <a:ext uri="{FF2B5EF4-FFF2-40B4-BE49-F238E27FC236}">
                <a16:creationId xmlns:a16="http://schemas.microsoft.com/office/drawing/2014/main" id="{F9378B33-8F58-1A46-AB74-AE05542EA288}"/>
              </a:ext>
            </a:extLst>
          </p:cNvPr>
          <p:cNvSpPr>
            <a:spLocks noGrp="1"/>
          </p:cNvSpPr>
          <p:nvPr>
            <p:ph type="title"/>
          </p:nvPr>
        </p:nvSpPr>
        <p:spPr>
          <a:xfrm>
            <a:off x="2611808" y="1022548"/>
            <a:ext cx="7958331" cy="1308063"/>
          </a:xfrm>
        </p:spPr>
        <p:txBody>
          <a:bodyPr anchor="b">
            <a:normAutofit/>
          </a:bodyPr>
          <a:lstStyle/>
          <a:p>
            <a:pPr algn="l"/>
            <a:r>
              <a:rPr lang="en-US" sz="4400" dirty="0" err="1">
                <a:solidFill>
                  <a:srgbClr val="1F2D29"/>
                </a:solidFill>
              </a:rPr>
              <a:t>Próximos</a:t>
            </a:r>
            <a:r>
              <a:rPr lang="en-US" sz="4400" dirty="0">
                <a:solidFill>
                  <a:srgbClr val="1F2D29"/>
                </a:solidFill>
              </a:rPr>
              <a:t> </a:t>
            </a:r>
            <a:r>
              <a:rPr lang="en-US" sz="4400" dirty="0" err="1">
                <a:solidFill>
                  <a:srgbClr val="1F2D29"/>
                </a:solidFill>
              </a:rPr>
              <a:t>Talleres</a:t>
            </a:r>
            <a:r>
              <a:rPr lang="en-US" sz="4400" dirty="0">
                <a:solidFill>
                  <a:srgbClr val="1F2D29"/>
                </a:solidFill>
              </a:rPr>
              <a:t> de Verano</a:t>
            </a:r>
          </a:p>
        </p:txBody>
      </p:sp>
      <p:sp>
        <p:nvSpPr>
          <p:cNvPr id="3" name="Content Placeholder 2">
            <a:extLst>
              <a:ext uri="{FF2B5EF4-FFF2-40B4-BE49-F238E27FC236}">
                <a16:creationId xmlns:a16="http://schemas.microsoft.com/office/drawing/2014/main" id="{B8FF1141-9A72-D145-911A-496D20DB7406}"/>
              </a:ext>
            </a:extLst>
          </p:cNvPr>
          <p:cNvSpPr>
            <a:spLocks noGrp="1"/>
          </p:cNvSpPr>
          <p:nvPr>
            <p:ph idx="1"/>
          </p:nvPr>
        </p:nvSpPr>
        <p:spPr>
          <a:xfrm>
            <a:off x="2272923" y="2526224"/>
            <a:ext cx="6406128" cy="3558487"/>
          </a:xfrm>
        </p:spPr>
        <p:txBody>
          <a:bodyPr anchor="t">
            <a:normAutofit fontScale="77500" lnSpcReduction="20000"/>
          </a:bodyPr>
          <a:lstStyle/>
          <a:p>
            <a:pPr>
              <a:lnSpc>
                <a:spcPct val="110000"/>
              </a:lnSpc>
            </a:pPr>
            <a:r>
              <a:rPr lang="en-US" sz="2100" b="1" dirty="0">
                <a:solidFill>
                  <a:srgbClr val="1F2D29"/>
                </a:solidFill>
              </a:rPr>
              <a:t>College Application Process at Kennedy HS</a:t>
            </a:r>
          </a:p>
          <a:p>
            <a:pPr>
              <a:lnSpc>
                <a:spcPct val="110000"/>
              </a:lnSpc>
            </a:pPr>
            <a:r>
              <a:rPr lang="en-US" sz="2100" b="1" dirty="0">
                <a:solidFill>
                  <a:srgbClr val="1F2D29"/>
                </a:solidFill>
              </a:rPr>
              <a:t>The 4-Year College Application Process</a:t>
            </a:r>
          </a:p>
          <a:p>
            <a:pPr>
              <a:lnSpc>
                <a:spcPct val="110000"/>
              </a:lnSpc>
            </a:pPr>
            <a:r>
              <a:rPr lang="en-US" sz="2100" b="1" dirty="0">
                <a:solidFill>
                  <a:srgbClr val="1F2D29"/>
                </a:solidFill>
              </a:rPr>
              <a:t>College Essay Writing</a:t>
            </a:r>
          </a:p>
          <a:p>
            <a:pPr>
              <a:lnSpc>
                <a:spcPct val="110000"/>
              </a:lnSpc>
            </a:pPr>
            <a:r>
              <a:rPr lang="en-US" sz="2100" b="1" dirty="0">
                <a:solidFill>
                  <a:srgbClr val="1F2D29"/>
                </a:solidFill>
              </a:rPr>
              <a:t>How to Strengthen Your College Application</a:t>
            </a:r>
          </a:p>
          <a:p>
            <a:pPr>
              <a:lnSpc>
                <a:spcPct val="110000"/>
              </a:lnSpc>
            </a:pPr>
            <a:r>
              <a:rPr lang="en-US" sz="2100" b="1" dirty="0">
                <a:solidFill>
                  <a:srgbClr val="1F2D29"/>
                </a:solidFill>
              </a:rPr>
              <a:t>Completing the </a:t>
            </a:r>
            <a:r>
              <a:rPr lang="en-US" sz="2100" b="1" dirty="0" err="1">
                <a:solidFill>
                  <a:srgbClr val="1F2D29"/>
                </a:solidFill>
              </a:rPr>
              <a:t>CommonApp</a:t>
            </a:r>
            <a:endParaRPr lang="en-US" sz="2100" b="1" dirty="0">
              <a:solidFill>
                <a:srgbClr val="1F2D29"/>
              </a:solidFill>
            </a:endParaRPr>
          </a:p>
          <a:p>
            <a:pPr>
              <a:lnSpc>
                <a:spcPct val="110000"/>
              </a:lnSpc>
            </a:pPr>
            <a:r>
              <a:rPr lang="en-US" sz="2100" b="1" dirty="0">
                <a:solidFill>
                  <a:srgbClr val="1F2D29"/>
                </a:solidFill>
              </a:rPr>
              <a:t>Applying for Scholarships</a:t>
            </a:r>
          </a:p>
          <a:p>
            <a:pPr>
              <a:lnSpc>
                <a:spcPct val="110000"/>
              </a:lnSpc>
            </a:pPr>
            <a:endParaRPr lang="en-US" sz="2100" b="1" dirty="0">
              <a:solidFill>
                <a:srgbClr val="1F2D29"/>
              </a:solidFill>
            </a:endParaRPr>
          </a:p>
          <a:p>
            <a:pPr marL="0" indent="0">
              <a:lnSpc>
                <a:spcPct val="110000"/>
              </a:lnSpc>
              <a:buNone/>
            </a:pPr>
            <a:r>
              <a:rPr lang="en-US" sz="2300" b="1" dirty="0" err="1">
                <a:solidFill>
                  <a:srgbClr val="1F2D29"/>
                </a:solidFill>
              </a:rPr>
              <a:t>Janae_E_Robinson-Casey@mcpsmd.org</a:t>
            </a:r>
            <a:endParaRPr lang="en-US" sz="2300" b="1" dirty="0">
              <a:solidFill>
                <a:srgbClr val="1F2D29"/>
              </a:solidFill>
            </a:endParaRPr>
          </a:p>
          <a:p>
            <a:pPr>
              <a:lnSpc>
                <a:spcPct val="110000"/>
              </a:lnSpc>
            </a:pPr>
            <a:endParaRPr lang="en-US" sz="2100" b="1" dirty="0">
              <a:solidFill>
                <a:srgbClr val="1F2D29"/>
              </a:solidFill>
            </a:endParaRPr>
          </a:p>
          <a:p>
            <a:pPr>
              <a:lnSpc>
                <a:spcPct val="110000"/>
              </a:lnSpc>
            </a:pPr>
            <a:endParaRPr lang="en-US" sz="2100" b="1" dirty="0">
              <a:solidFill>
                <a:srgbClr val="1F2D29"/>
              </a:solidFill>
            </a:endParaRPr>
          </a:p>
          <a:p>
            <a:pPr>
              <a:lnSpc>
                <a:spcPct val="110000"/>
              </a:lnSpc>
            </a:pPr>
            <a:endParaRPr lang="en-US" sz="1200" dirty="0">
              <a:solidFill>
                <a:srgbClr val="1F2D29"/>
              </a:solidFill>
            </a:endParaRPr>
          </a:p>
        </p:txBody>
      </p:sp>
      <p:sp>
        <p:nvSpPr>
          <p:cNvPr id="6" name="Oval 5">
            <a:extLst>
              <a:ext uri="{FF2B5EF4-FFF2-40B4-BE49-F238E27FC236}">
                <a16:creationId xmlns:a16="http://schemas.microsoft.com/office/drawing/2014/main" id="{8BE6A3F7-D7B3-364F-B57D-02F132449075}"/>
              </a:ext>
            </a:extLst>
          </p:cNvPr>
          <p:cNvSpPr/>
          <p:nvPr/>
        </p:nvSpPr>
        <p:spPr>
          <a:xfrm>
            <a:off x="7194374" y="4527390"/>
            <a:ext cx="4633994" cy="2131017"/>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6886973-25F1-0C47-8C8E-5E5B68E772DD}"/>
              </a:ext>
            </a:extLst>
          </p:cNvPr>
          <p:cNvSpPr txBox="1"/>
          <p:nvPr/>
        </p:nvSpPr>
        <p:spPr>
          <a:xfrm>
            <a:off x="7333859" y="5101513"/>
            <a:ext cx="4355024" cy="982770"/>
          </a:xfrm>
          <a:prstGeom prst="rect">
            <a:avLst/>
          </a:prstGeom>
          <a:noFill/>
        </p:spPr>
        <p:txBody>
          <a:bodyPr wrap="square" rtlCol="0">
            <a:spAutoFit/>
          </a:bodyPr>
          <a:lstStyle/>
          <a:p>
            <a:pPr algn="ctr">
              <a:lnSpc>
                <a:spcPct val="110000"/>
              </a:lnSpc>
            </a:pPr>
            <a:r>
              <a:rPr lang="en-US" b="1" dirty="0">
                <a:solidFill>
                  <a:srgbClr val="1F2D29"/>
                </a:solidFill>
              </a:rPr>
              <a:t>For Dates and More Announcements, Complete this link:</a:t>
            </a:r>
          </a:p>
          <a:p>
            <a:pPr algn="ctr">
              <a:lnSpc>
                <a:spcPct val="110000"/>
              </a:lnSpc>
            </a:pPr>
            <a:r>
              <a:rPr lang="en-US" b="1" dirty="0">
                <a:solidFill>
                  <a:srgbClr val="1F2D29"/>
                </a:solidFill>
                <a:hlinkClick r:id="rId4"/>
              </a:rPr>
              <a:t>https://forms.gle/WiUynf29dZ4Ea35t7</a:t>
            </a:r>
            <a:r>
              <a:rPr lang="en-US" b="1" dirty="0">
                <a:solidFill>
                  <a:srgbClr val="1F2D29"/>
                </a:solidFill>
              </a:rPr>
              <a:t> </a:t>
            </a:r>
          </a:p>
        </p:txBody>
      </p:sp>
    </p:spTree>
    <p:extLst>
      <p:ext uri="{BB962C8B-B14F-4D97-AF65-F5344CB8AC3E}">
        <p14:creationId xmlns:p14="http://schemas.microsoft.com/office/powerpoint/2010/main" val="1969878820"/>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722F0272-3878-4604-AA91-01CA8F08DE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9" name="Picture 38">
            <a:extLst>
              <a:ext uri="{FF2B5EF4-FFF2-40B4-BE49-F238E27FC236}">
                <a16:creationId xmlns:a16="http://schemas.microsoft.com/office/drawing/2014/main" id="{1F60EAEC-22E3-4448-8F0A-9ADAA793A9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1" name="Rectangle 40">
            <a:extLst>
              <a:ext uri="{FF2B5EF4-FFF2-40B4-BE49-F238E27FC236}">
                <a16:creationId xmlns:a16="http://schemas.microsoft.com/office/drawing/2014/main" id="{355E0F90-3FFF-4E04-B3C8-3C969A415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EC63A4EF-A033-4ED0-9EB6-6E1A8D264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a:extLst>
              <a:ext uri="{FF2B5EF4-FFF2-40B4-BE49-F238E27FC236}">
                <a16:creationId xmlns:a16="http://schemas.microsoft.com/office/drawing/2014/main" id="{964965EE-80F2-417F-9652-5BFF14DA7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 name="Rectangle 46">
            <a:extLst>
              <a:ext uri="{FF2B5EF4-FFF2-40B4-BE49-F238E27FC236}">
                <a16:creationId xmlns:a16="http://schemas.microsoft.com/office/drawing/2014/main" id="{AA3C9611-CFD7-4C23-A8F2-00E7865A5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9A926BDB-98EF-43B0-A66B-1A6EF8FB2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A722A754-56A5-43DA-ADE3-C2704FABA2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67" y="0"/>
            <a:ext cx="12189867" cy="6858000"/>
          </a:xfrm>
          <a:prstGeom prst="rect">
            <a:avLst/>
          </a:prstGeom>
        </p:spPr>
      </p:pic>
      <p:sp>
        <p:nvSpPr>
          <p:cNvPr id="53" name="Rectangle 52">
            <a:extLst>
              <a:ext uri="{FF2B5EF4-FFF2-40B4-BE49-F238E27FC236}">
                <a16:creationId xmlns:a16="http://schemas.microsoft.com/office/drawing/2014/main" id="{90FADDEF-2C10-4B0B-868E-6A655B67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chemeClr val="accent1"/>
            </a:solidFill>
            <a:miter lim="800000"/>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 up of a sign&#10;&#10;Description automatically generated">
            <a:extLst>
              <a:ext uri="{FF2B5EF4-FFF2-40B4-BE49-F238E27FC236}">
                <a16:creationId xmlns:a16="http://schemas.microsoft.com/office/drawing/2014/main" id="{BEC41DE4-91D7-4069-8D37-3FBA910A6691}"/>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1839351" y="1072662"/>
            <a:ext cx="8385296" cy="4977301"/>
          </a:xfrm>
        </p:spPr>
      </p:pic>
      <p:sp>
        <p:nvSpPr>
          <p:cNvPr id="7" name="TextBox 6">
            <a:extLst>
              <a:ext uri="{FF2B5EF4-FFF2-40B4-BE49-F238E27FC236}">
                <a16:creationId xmlns:a16="http://schemas.microsoft.com/office/drawing/2014/main" id="{12400011-CDE1-4C19-9514-003163DF13F7}"/>
              </a:ext>
            </a:extLst>
          </p:cNvPr>
          <p:cNvSpPr txBox="1"/>
          <p:nvPr/>
        </p:nvSpPr>
        <p:spPr>
          <a:xfrm>
            <a:off x="1839351" y="6049963"/>
            <a:ext cx="8385296" cy="230832"/>
          </a:xfrm>
          <a:prstGeom prst="rect">
            <a:avLst/>
          </a:prstGeom>
          <a:noFill/>
        </p:spPr>
        <p:txBody>
          <a:bodyPr wrap="square" rtlCol="0">
            <a:spAutoFit/>
          </a:bodyPr>
          <a:lstStyle/>
          <a:p>
            <a:r>
              <a:rPr lang="en-US" sz="900">
                <a:hlinkClick r:id="rId6" tooltip="https://vimeo.com/70516113"/>
              </a:rPr>
              <a:t>This Photo</a:t>
            </a:r>
            <a:r>
              <a:rPr lang="en-US" sz="900"/>
              <a:t> by Unknown Author is licensed under </a:t>
            </a:r>
            <a:r>
              <a:rPr lang="en-US" sz="900">
                <a:hlinkClick r:id="rId7" tooltip="https://creativecommons.org/licenses/by-nc-nd/3.0/"/>
              </a:rPr>
              <a:t>CC BY-NC-ND</a:t>
            </a:r>
            <a:endParaRPr lang="en-US" sz="900"/>
          </a:p>
        </p:txBody>
      </p:sp>
    </p:spTree>
    <p:extLst>
      <p:ext uri="{BB962C8B-B14F-4D97-AF65-F5344CB8AC3E}">
        <p14:creationId xmlns:p14="http://schemas.microsoft.com/office/powerpoint/2010/main" val="2854259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96" name="Rectangle 84">
            <a:extLst>
              <a:ext uri="{FF2B5EF4-FFF2-40B4-BE49-F238E27FC236}">
                <a16:creationId xmlns:a16="http://schemas.microsoft.com/office/drawing/2014/main" id="{43BBAF34-367D-4E18-A62E-4602BD908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32" y="-2718"/>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86">
            <a:extLst>
              <a:ext uri="{FF2B5EF4-FFF2-40B4-BE49-F238E27FC236}">
                <a16:creationId xmlns:a16="http://schemas.microsoft.com/office/drawing/2014/main" id="{99A4CF08-858A-49E4-B707-4E7585D11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88">
            <a:extLst>
              <a:ext uri="{FF2B5EF4-FFF2-40B4-BE49-F238E27FC236}">
                <a16:creationId xmlns:a16="http://schemas.microsoft.com/office/drawing/2014/main" id="{56938E62-910D-4D69-AA09-567AAAC37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0">
            <a:extLst>
              <a:ext uri="{FF2B5EF4-FFF2-40B4-BE49-F238E27FC236}">
                <a16:creationId xmlns:a16="http://schemas.microsoft.com/office/drawing/2014/main" id="{A74E54C6-D084-4BC8-B3F9-8B9EC22A6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5" y="0"/>
            <a:ext cx="65268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5495B6-748A-BA48-A4CF-C1ABAA9282A6}"/>
              </a:ext>
            </a:extLst>
          </p:cNvPr>
          <p:cNvSpPr>
            <a:spLocks noGrp="1"/>
          </p:cNvSpPr>
          <p:nvPr>
            <p:ph type="title"/>
          </p:nvPr>
        </p:nvSpPr>
        <p:spPr>
          <a:xfrm>
            <a:off x="1974738" y="808056"/>
            <a:ext cx="4986954" cy="1077229"/>
          </a:xfrm>
        </p:spPr>
        <p:txBody>
          <a:bodyPr>
            <a:normAutofit/>
          </a:bodyPr>
          <a:lstStyle/>
          <a:p>
            <a:pPr algn="l"/>
            <a:r>
              <a:rPr lang="en-US" dirty="0" err="1"/>
              <a:t>Introducciones</a:t>
            </a:r>
            <a:br>
              <a:rPr lang="en-US" dirty="0"/>
            </a:br>
            <a:endParaRPr lang="en-US" dirty="0"/>
          </a:p>
        </p:txBody>
      </p:sp>
      <p:sp>
        <p:nvSpPr>
          <p:cNvPr id="3" name="Content Placeholder 2">
            <a:extLst>
              <a:ext uri="{FF2B5EF4-FFF2-40B4-BE49-F238E27FC236}">
                <a16:creationId xmlns:a16="http://schemas.microsoft.com/office/drawing/2014/main" id="{6CB5F3BE-042B-F943-834E-D9D81EF14665}"/>
              </a:ext>
            </a:extLst>
          </p:cNvPr>
          <p:cNvSpPr>
            <a:spLocks noGrp="1"/>
          </p:cNvSpPr>
          <p:nvPr>
            <p:ph idx="1"/>
          </p:nvPr>
        </p:nvSpPr>
        <p:spPr>
          <a:xfrm>
            <a:off x="1051122" y="1664677"/>
            <a:ext cx="5825165" cy="5187887"/>
          </a:xfrm>
        </p:spPr>
        <p:txBody>
          <a:bodyPr numCol="2">
            <a:normAutofit fontScale="62500" lnSpcReduction="20000"/>
          </a:bodyPr>
          <a:lstStyle/>
          <a:p>
            <a:pPr>
              <a:lnSpc>
                <a:spcPct val="110000"/>
              </a:lnSpc>
            </a:pPr>
            <a:r>
              <a:rPr lang="en-US" sz="2300" dirty="0"/>
              <a:t>Dr. Joe Rubens, Principal</a:t>
            </a:r>
          </a:p>
          <a:p>
            <a:pPr>
              <a:lnSpc>
                <a:spcPct val="110000"/>
              </a:lnSpc>
            </a:pPr>
            <a:r>
              <a:rPr lang="en-US" sz="2300" dirty="0"/>
              <a:t>Mrs. </a:t>
            </a:r>
            <a:r>
              <a:rPr lang="en-US" sz="2300" dirty="0" err="1"/>
              <a:t>Kaleisha</a:t>
            </a:r>
            <a:r>
              <a:rPr lang="en-US" sz="2300" dirty="0"/>
              <a:t> Wright, Assistant Principal for Counseling</a:t>
            </a:r>
          </a:p>
          <a:p>
            <a:pPr>
              <a:lnSpc>
                <a:spcPct val="110000"/>
              </a:lnSpc>
            </a:pPr>
            <a:r>
              <a:rPr lang="en-US" sz="2300" dirty="0"/>
              <a:t>Counseling Department</a:t>
            </a:r>
          </a:p>
          <a:p>
            <a:pPr lvl="1">
              <a:lnSpc>
                <a:spcPct val="110000"/>
              </a:lnSpc>
            </a:pPr>
            <a:r>
              <a:rPr lang="en-US" sz="2300" dirty="0" err="1"/>
              <a:t>Donniel</a:t>
            </a:r>
            <a:r>
              <a:rPr lang="en-US" sz="2300" dirty="0"/>
              <a:t> Gamble, Resource Counselor</a:t>
            </a:r>
          </a:p>
          <a:p>
            <a:pPr lvl="1">
              <a:lnSpc>
                <a:spcPct val="110000"/>
              </a:lnSpc>
            </a:pPr>
            <a:r>
              <a:rPr lang="en-US" sz="2300" dirty="0"/>
              <a:t>Shawn Guthrie, Counselor</a:t>
            </a:r>
          </a:p>
          <a:p>
            <a:pPr lvl="1">
              <a:lnSpc>
                <a:spcPct val="110000"/>
              </a:lnSpc>
            </a:pPr>
            <a:r>
              <a:rPr lang="en-US" sz="2300" dirty="0"/>
              <a:t>Cara </a:t>
            </a:r>
            <a:r>
              <a:rPr lang="en-US" sz="2300" dirty="0" err="1"/>
              <a:t>Haddaway</a:t>
            </a:r>
            <a:r>
              <a:rPr lang="en-US" sz="2300" dirty="0"/>
              <a:t>, Counselor</a:t>
            </a:r>
          </a:p>
          <a:p>
            <a:pPr lvl="1">
              <a:lnSpc>
                <a:spcPct val="110000"/>
              </a:lnSpc>
            </a:pPr>
            <a:r>
              <a:rPr lang="en-US" sz="2300" dirty="0"/>
              <a:t>Victor Quiroz, Counselor</a:t>
            </a:r>
          </a:p>
          <a:p>
            <a:pPr lvl="1">
              <a:lnSpc>
                <a:spcPct val="110000"/>
              </a:lnSpc>
            </a:pPr>
            <a:r>
              <a:rPr lang="en-US" sz="2300" dirty="0"/>
              <a:t>Betsy Ramirez, Counselor</a:t>
            </a:r>
          </a:p>
          <a:p>
            <a:pPr lvl="1">
              <a:lnSpc>
                <a:spcPct val="110000"/>
              </a:lnSpc>
            </a:pPr>
            <a:r>
              <a:rPr lang="en-US" sz="2300" dirty="0"/>
              <a:t>Crystal Small, Counselor</a:t>
            </a:r>
          </a:p>
          <a:p>
            <a:pPr lvl="1">
              <a:lnSpc>
                <a:spcPct val="110000"/>
              </a:lnSpc>
            </a:pPr>
            <a:endParaRPr lang="en-US" sz="2300" dirty="0"/>
          </a:p>
          <a:p>
            <a:pPr lvl="1">
              <a:lnSpc>
                <a:spcPct val="110000"/>
              </a:lnSpc>
            </a:pPr>
            <a:endParaRPr lang="en-US" sz="2300" dirty="0"/>
          </a:p>
          <a:p>
            <a:pPr lvl="1">
              <a:lnSpc>
                <a:spcPct val="110000"/>
              </a:lnSpc>
            </a:pPr>
            <a:endParaRPr lang="en-US" sz="2300" dirty="0"/>
          </a:p>
          <a:p>
            <a:pPr lvl="1">
              <a:lnSpc>
                <a:spcPct val="110000"/>
              </a:lnSpc>
            </a:pPr>
            <a:endParaRPr lang="en-US" sz="2300" dirty="0"/>
          </a:p>
          <a:p>
            <a:pPr lvl="1">
              <a:lnSpc>
                <a:spcPct val="110000"/>
              </a:lnSpc>
            </a:pPr>
            <a:endParaRPr lang="en-US" sz="2300" dirty="0"/>
          </a:p>
          <a:p>
            <a:pPr lvl="1">
              <a:lnSpc>
                <a:spcPct val="110000"/>
              </a:lnSpc>
            </a:pPr>
            <a:endParaRPr lang="en-US" sz="2300" dirty="0"/>
          </a:p>
          <a:p>
            <a:pPr lvl="1">
              <a:lnSpc>
                <a:spcPct val="110000"/>
              </a:lnSpc>
            </a:pPr>
            <a:endParaRPr lang="en-US" sz="2300" dirty="0"/>
          </a:p>
          <a:p>
            <a:pPr lvl="1">
              <a:lnSpc>
                <a:spcPct val="110000"/>
              </a:lnSpc>
            </a:pPr>
            <a:r>
              <a:rPr lang="en-US" sz="2300" dirty="0"/>
              <a:t>Tatiana Teixeira, Counselor</a:t>
            </a:r>
          </a:p>
          <a:p>
            <a:pPr lvl="1">
              <a:lnSpc>
                <a:spcPct val="110000"/>
              </a:lnSpc>
            </a:pPr>
            <a:r>
              <a:rPr lang="en-US" sz="2300" dirty="0" err="1"/>
              <a:t>Lexanne</a:t>
            </a:r>
            <a:r>
              <a:rPr lang="en-US" sz="2300" dirty="0"/>
              <a:t> Wilson, Counselor</a:t>
            </a:r>
          </a:p>
          <a:p>
            <a:pPr lvl="1">
              <a:lnSpc>
                <a:spcPct val="110000"/>
              </a:lnSpc>
            </a:pPr>
            <a:r>
              <a:rPr lang="en-US" sz="2300" dirty="0"/>
              <a:t>Karla </a:t>
            </a:r>
            <a:r>
              <a:rPr lang="en-US" sz="2300" dirty="0" err="1"/>
              <a:t>Lepinsky</a:t>
            </a:r>
            <a:r>
              <a:rPr lang="en-US" sz="2300" dirty="0"/>
              <a:t>, ESOL Counselor</a:t>
            </a:r>
          </a:p>
          <a:p>
            <a:pPr lvl="1">
              <a:lnSpc>
                <a:spcPct val="110000"/>
              </a:lnSpc>
            </a:pPr>
            <a:r>
              <a:rPr lang="en-US" sz="2300" dirty="0"/>
              <a:t>Janae Robinson-Casey, CCIC</a:t>
            </a:r>
          </a:p>
          <a:p>
            <a:pPr lvl="1">
              <a:lnSpc>
                <a:spcPct val="110000"/>
              </a:lnSpc>
            </a:pPr>
            <a:r>
              <a:rPr lang="en-US" sz="2300" dirty="0"/>
              <a:t>Sophia Wong, Registrar</a:t>
            </a:r>
          </a:p>
          <a:p>
            <a:pPr lvl="1">
              <a:lnSpc>
                <a:spcPct val="110000"/>
              </a:lnSpc>
            </a:pPr>
            <a:r>
              <a:rPr lang="en-US" sz="2300" dirty="0"/>
              <a:t>Jennifer Lyons, Counseling Secretary</a:t>
            </a:r>
          </a:p>
          <a:p>
            <a:pPr lvl="1">
              <a:lnSpc>
                <a:spcPct val="110000"/>
              </a:lnSpc>
            </a:pPr>
            <a:endParaRPr lang="en-US" sz="900" dirty="0"/>
          </a:p>
          <a:p>
            <a:pPr lvl="1">
              <a:lnSpc>
                <a:spcPct val="110000"/>
              </a:lnSpc>
            </a:pPr>
            <a:endParaRPr lang="en-US" sz="900" dirty="0"/>
          </a:p>
        </p:txBody>
      </p:sp>
      <p:sp>
        <p:nvSpPr>
          <p:cNvPr id="100" name="Rectangle 92">
            <a:extLst>
              <a:ext uri="{FF2B5EF4-FFF2-40B4-BE49-F238E27FC236}">
                <a16:creationId xmlns:a16="http://schemas.microsoft.com/office/drawing/2014/main" id="{777713DB-A0B1-4507-9991-B6DCAE436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3970"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19CAD4-0467-D64B-9B9B-D292329DCBC3}"/>
              </a:ext>
            </a:extLst>
          </p:cNvPr>
          <p:cNvPicPr>
            <a:picLocks noChangeAspect="1"/>
          </p:cNvPicPr>
          <p:nvPr/>
        </p:nvPicPr>
        <p:blipFill rotWithShape="1">
          <a:blip r:embed="rId4"/>
          <a:srcRect l="16350" r="15743"/>
          <a:stretch/>
        </p:blipFill>
        <p:spPr>
          <a:xfrm>
            <a:off x="7534656" y="227"/>
            <a:ext cx="4657039" cy="6858000"/>
          </a:xfrm>
          <a:prstGeom prst="rect">
            <a:avLst/>
          </a:prstGeom>
        </p:spPr>
      </p:pic>
      <p:pic>
        <p:nvPicPr>
          <p:cNvPr id="95" name="Picture 94">
            <a:extLst>
              <a:ext uri="{FF2B5EF4-FFF2-40B4-BE49-F238E27FC236}">
                <a16:creationId xmlns:a16="http://schemas.microsoft.com/office/drawing/2014/main" id="{A9A96FF2-ACD7-48C4-BCE1-FC7F421086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7542372" y="0"/>
            <a:ext cx="4649628" cy="6858000"/>
          </a:xfrm>
          <a:prstGeom prst="rect">
            <a:avLst/>
          </a:prstGeom>
        </p:spPr>
      </p:pic>
      <p:sp>
        <p:nvSpPr>
          <p:cNvPr id="47" name="Content Placeholder 2">
            <a:extLst>
              <a:ext uri="{FF2B5EF4-FFF2-40B4-BE49-F238E27FC236}">
                <a16:creationId xmlns:a16="http://schemas.microsoft.com/office/drawing/2014/main" id="{CA5C6AAE-CDD3-1C41-A016-3CC132A51216}"/>
              </a:ext>
            </a:extLst>
          </p:cNvPr>
          <p:cNvSpPr txBox="1">
            <a:spLocks/>
          </p:cNvSpPr>
          <p:nvPr/>
        </p:nvSpPr>
        <p:spPr>
          <a:xfrm>
            <a:off x="8771570" y="3047103"/>
            <a:ext cx="3209415" cy="1173204"/>
          </a:xfrm>
          <a:prstGeom prst="rect">
            <a:avLst/>
          </a:prstGeom>
        </p:spPr>
        <p:txBody>
          <a:bodyPr vert="horz" lIns="91440" tIns="45720" rIns="91440" bIns="45720" rtlCol="0" anchor="t">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buFont typeface="Wingdings" panose="05000000000000000000" pitchFamily="2" charset="2"/>
              <a:buNone/>
            </a:pPr>
            <a:r>
              <a:rPr lang="en-US" dirty="0">
                <a:solidFill>
                  <a:srgbClr val="262626"/>
                </a:solidFill>
              </a:rPr>
              <a:t>@</a:t>
            </a:r>
            <a:r>
              <a:rPr lang="en-US" dirty="0" err="1">
                <a:solidFill>
                  <a:srgbClr val="262626"/>
                </a:solidFill>
              </a:rPr>
              <a:t>KennedyMCPSPrin</a:t>
            </a:r>
            <a:endParaRPr lang="en-US" dirty="0">
              <a:solidFill>
                <a:srgbClr val="262626"/>
              </a:solidFill>
            </a:endParaRPr>
          </a:p>
          <a:p>
            <a:pPr marL="0" indent="0">
              <a:buFont typeface="Wingdings" panose="05000000000000000000" pitchFamily="2" charset="2"/>
              <a:buNone/>
            </a:pPr>
            <a:r>
              <a:rPr lang="en-US" dirty="0">
                <a:solidFill>
                  <a:srgbClr val="262626"/>
                </a:solidFill>
              </a:rPr>
              <a:t>@</a:t>
            </a:r>
            <a:r>
              <a:rPr lang="en-US" dirty="0" err="1">
                <a:solidFill>
                  <a:srgbClr val="262626"/>
                </a:solidFill>
              </a:rPr>
              <a:t>cav_counseling</a:t>
            </a:r>
            <a:endParaRPr lang="en-US" dirty="0">
              <a:solidFill>
                <a:srgbClr val="262626"/>
              </a:solidFill>
            </a:endParaRPr>
          </a:p>
        </p:txBody>
      </p:sp>
    </p:spTree>
    <p:extLst>
      <p:ext uri="{BB962C8B-B14F-4D97-AF65-F5344CB8AC3E}">
        <p14:creationId xmlns:p14="http://schemas.microsoft.com/office/powerpoint/2010/main" val="720041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6" name="Picture 117">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7" name="Picture 119">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48" name="Rectangle 121">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9" name="Rectangle 123">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0" name="Rectangle 125">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1" name="Rectangle 127">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2" name="TextBox 129">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153" name="Rectangle 131">
            <a:extLst>
              <a:ext uri="{FF2B5EF4-FFF2-40B4-BE49-F238E27FC236}">
                <a16:creationId xmlns:a16="http://schemas.microsoft.com/office/drawing/2014/main" id="{147E635D-C3B4-465B-AF24-991B6BF63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4" name="Picture 133">
            <a:extLst>
              <a:ext uri="{FF2B5EF4-FFF2-40B4-BE49-F238E27FC236}">
                <a16:creationId xmlns:a16="http://schemas.microsoft.com/office/drawing/2014/main" id="{4A0623D0-396B-499E-BBFB-C17F1BB0F2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5" name="Picture 4" descr="A flock of birds flying in the sky&#10;&#10;Description automatically generate">
            <a:extLst>
              <a:ext uri="{FF2B5EF4-FFF2-40B4-BE49-F238E27FC236}">
                <a16:creationId xmlns:a16="http://schemas.microsoft.com/office/drawing/2014/main" id="{4D03764C-42E3-7949-84E5-C440341055C0}"/>
              </a:ext>
            </a:extLst>
          </p:cNvPr>
          <p:cNvPicPr>
            <a:picLocks noChangeAspect="1"/>
          </p:cNvPicPr>
          <p:nvPr/>
        </p:nvPicPr>
        <p:blipFill rotWithShape="1">
          <a:blip r:embed="rId4">
            <a:alphaModFix amt="35000"/>
            <a:extLst>
              <a:ext uri="{837473B0-CC2E-450A-ABE3-18F120FF3D39}">
                <a1611:picAttrSrcUrl xmlns:a1611="http://schemas.microsoft.com/office/drawing/2016/11/main" r:id="rId5"/>
              </a:ext>
            </a:extLst>
          </a:blip>
          <a:srcRect r="-1" b="32430"/>
          <a:stretch/>
        </p:blipFill>
        <p:spPr>
          <a:xfrm>
            <a:off x="19965" y="-2"/>
            <a:ext cx="12191695" cy="6858000"/>
          </a:xfrm>
          <a:prstGeom prst="rect">
            <a:avLst/>
          </a:prstGeom>
        </p:spPr>
      </p:pic>
      <p:pic>
        <p:nvPicPr>
          <p:cNvPr id="155" name="Picture 135">
            <a:extLst>
              <a:ext uri="{FF2B5EF4-FFF2-40B4-BE49-F238E27FC236}">
                <a16:creationId xmlns:a16="http://schemas.microsoft.com/office/drawing/2014/main" id="{21AF192C-698D-4635-9C9F-F9769A56A9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tretch>
            <a:fillRect/>
          </a:stretch>
        </p:blipFill>
        <p:spPr>
          <a:xfrm>
            <a:off x="1067" y="0"/>
            <a:ext cx="12189867" cy="6858000"/>
          </a:xfrm>
          <a:prstGeom prst="rect">
            <a:avLst/>
          </a:prstGeom>
        </p:spPr>
      </p:pic>
      <p:sp>
        <p:nvSpPr>
          <p:cNvPr id="2" name="Title 1">
            <a:extLst>
              <a:ext uri="{FF2B5EF4-FFF2-40B4-BE49-F238E27FC236}">
                <a16:creationId xmlns:a16="http://schemas.microsoft.com/office/drawing/2014/main" id="{1926379F-8757-DD48-96C8-70F15A2CC204}"/>
              </a:ext>
            </a:extLst>
          </p:cNvPr>
          <p:cNvSpPr>
            <a:spLocks noGrp="1"/>
          </p:cNvSpPr>
          <p:nvPr>
            <p:ph type="title"/>
          </p:nvPr>
        </p:nvSpPr>
        <p:spPr>
          <a:xfrm>
            <a:off x="2292053" y="2690446"/>
            <a:ext cx="5909411" cy="3745523"/>
          </a:xfrm>
        </p:spPr>
        <p:txBody>
          <a:bodyPr vert="horz" lIns="91440" tIns="45720" rIns="91440" bIns="45720" rtlCol="0" anchor="t">
            <a:normAutofit/>
          </a:bodyPr>
          <a:lstStyle/>
          <a:p>
            <a:r>
              <a:rPr lang="es-ES" sz="6100" dirty="0"/>
              <a:t>Clase de 2021:</a:t>
            </a:r>
            <a:br>
              <a:rPr lang="es-ES" sz="6100" dirty="0"/>
            </a:br>
            <a:r>
              <a:rPr lang="es-ES" sz="6100" dirty="0"/>
              <a:t>Hoy comienza tu camino de planificación</a:t>
            </a:r>
            <a:r>
              <a:rPr lang="en-US" sz="6100" dirty="0"/>
              <a:t>…</a:t>
            </a:r>
          </a:p>
        </p:txBody>
      </p:sp>
      <p:sp>
        <p:nvSpPr>
          <p:cNvPr id="156" name="Rectangle 137">
            <a:extLst>
              <a:ext uri="{FF2B5EF4-FFF2-40B4-BE49-F238E27FC236}">
                <a16:creationId xmlns:a16="http://schemas.microsoft.com/office/drawing/2014/main" id="{14E56C4B-C9E0-4F01-AF43-E69279A06A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39">
            <a:extLst>
              <a:ext uri="{FF2B5EF4-FFF2-40B4-BE49-F238E27FC236}">
                <a16:creationId xmlns:a16="http://schemas.microsoft.com/office/drawing/2014/main" id="{8C654A17-56DA-4921-A42B-DE255FA66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28040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96" name="Picture 95">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98" name="Rectangle 97">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Rectangle 99">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 name="Rectangle 101">
            <a:extLst>
              <a:ext uri="{FF2B5EF4-FFF2-40B4-BE49-F238E27FC236}">
                <a16:creationId xmlns:a16="http://schemas.microsoft.com/office/drawing/2014/main" id="{BAF0407B-48CB-4C05-B0D7-7A69A0D4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 name="Rectangle 103">
            <a:extLst>
              <a:ext uri="{FF2B5EF4-FFF2-40B4-BE49-F238E27FC236}">
                <a16:creationId xmlns:a16="http://schemas.microsoft.com/office/drawing/2014/main" id="{ADC50C3D-0DA0-4914-B5B4-D1819CC69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6" name="TextBox 105">
            <a:extLst>
              <a:ext uri="{FF2B5EF4-FFF2-40B4-BE49-F238E27FC236}">
                <a16:creationId xmlns:a16="http://schemas.microsoft.com/office/drawing/2014/main" id="{8CF9E583-1A92-4144-B4FA-81D98317FA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108" name="Rectangle 107">
            <a:extLst>
              <a:ext uri="{FF2B5EF4-FFF2-40B4-BE49-F238E27FC236}">
                <a16:creationId xmlns:a16="http://schemas.microsoft.com/office/drawing/2014/main" id="{55980737-1E33-40A8-819D-C20C41E4F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Picture 109">
            <a:extLst>
              <a:ext uri="{FF2B5EF4-FFF2-40B4-BE49-F238E27FC236}">
                <a16:creationId xmlns:a16="http://schemas.microsoft.com/office/drawing/2014/main" id="{6ABBD51A-FA48-44B8-B184-A40D7F134F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12" name="Picture 111">
            <a:extLst>
              <a:ext uri="{FF2B5EF4-FFF2-40B4-BE49-F238E27FC236}">
                <a16:creationId xmlns:a16="http://schemas.microsoft.com/office/drawing/2014/main" id="{510188A9-F0D9-4FE9-85DC-2179145278C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14" name="Rectangle 113">
            <a:extLst>
              <a:ext uri="{FF2B5EF4-FFF2-40B4-BE49-F238E27FC236}">
                <a16:creationId xmlns:a16="http://schemas.microsoft.com/office/drawing/2014/main" id="{32927575-BD84-44B6-BE49-E0C7EDD0E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73FDF09A-B960-49F4-BAEB-DA397BDCD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791BE6C0-4118-460B-90C2-160041247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B45621-468A-DE43-867E-B61510185FC5}"/>
              </a:ext>
            </a:extLst>
          </p:cNvPr>
          <p:cNvSpPr>
            <a:spLocks noGrp="1"/>
          </p:cNvSpPr>
          <p:nvPr>
            <p:ph type="title"/>
          </p:nvPr>
        </p:nvSpPr>
        <p:spPr>
          <a:xfrm>
            <a:off x="1007761" y="1723292"/>
            <a:ext cx="3933516" cy="3974266"/>
          </a:xfrm>
        </p:spPr>
        <p:txBody>
          <a:bodyPr vert="horz" lIns="91440" tIns="45720" rIns="91440" bIns="45720" rtlCol="0" anchor="t">
            <a:normAutofit/>
          </a:bodyPr>
          <a:lstStyle/>
          <a:p>
            <a:br>
              <a:rPr lang="es-ES" sz="4000" dirty="0"/>
            </a:br>
            <a:r>
              <a:rPr lang="es-ES" sz="4800" dirty="0"/>
              <a:t>Opciones después de la escuela secundaria</a:t>
            </a:r>
            <a:endParaRPr lang="en-US" sz="4800" dirty="0"/>
          </a:p>
        </p:txBody>
      </p:sp>
      <p:pic>
        <p:nvPicPr>
          <p:cNvPr id="4" name="Content Placeholder 3">
            <a:extLst>
              <a:ext uri="{FF2B5EF4-FFF2-40B4-BE49-F238E27FC236}">
                <a16:creationId xmlns:a16="http://schemas.microsoft.com/office/drawing/2014/main" id="{297A7C0B-6A09-B747-841C-E23524F76E3E}"/>
              </a:ext>
            </a:extLst>
          </p:cNvPr>
          <p:cNvPicPr>
            <a:picLocks noGrp="1" noChangeAspect="1"/>
          </p:cNvPicPr>
          <p:nvPr>
            <p:ph idx="1"/>
          </p:nvPr>
        </p:nvPicPr>
        <p:blipFill rotWithShape="1">
          <a:blip r:embed="rId6"/>
          <a:srcRect l="14316" r="8379" b="-1"/>
          <a:stretch/>
        </p:blipFill>
        <p:spPr>
          <a:xfrm>
            <a:off x="5444747" y="647193"/>
            <a:ext cx="5297322" cy="5564279"/>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120" name="Rectangle 119">
            <a:extLst>
              <a:ext uri="{FF2B5EF4-FFF2-40B4-BE49-F238E27FC236}">
                <a16:creationId xmlns:a16="http://schemas.microsoft.com/office/drawing/2014/main" id="{15B5C763-A6E8-4D31-B139-30D083B82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574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72" name="Picture 71">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74" name="Rectangle 73">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Rectangle 77">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Rectangle 79">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TextBox 81">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84" name="Rectangle 83">
            <a:extLst>
              <a:ext uri="{FF2B5EF4-FFF2-40B4-BE49-F238E27FC236}">
                <a16:creationId xmlns:a16="http://schemas.microsoft.com/office/drawing/2014/main" id="{C00D9662-5CF3-4BF8-85EE-E1503E35D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a:extLst>
              <a:ext uri="{FF2B5EF4-FFF2-40B4-BE49-F238E27FC236}">
                <a16:creationId xmlns:a16="http://schemas.microsoft.com/office/drawing/2014/main" id="{39C7C206-8404-40AC-969B-40CE396E3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5" y="2105202"/>
            <a:ext cx="9360205" cy="4752798"/>
          </a:xfrm>
          <a:prstGeom prst="rect">
            <a:avLst/>
          </a:prstGeom>
        </p:spPr>
      </p:pic>
      <p:pic>
        <p:nvPicPr>
          <p:cNvPr id="88" name="Picture 87">
            <a:extLst>
              <a:ext uri="{FF2B5EF4-FFF2-40B4-BE49-F238E27FC236}">
                <a16:creationId xmlns:a16="http://schemas.microsoft.com/office/drawing/2014/main" id="{BEAD64B3-D01F-43C5-AFF5-7EDCC3D374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90" name="Rectangle 89">
            <a:extLst>
              <a:ext uri="{FF2B5EF4-FFF2-40B4-BE49-F238E27FC236}">
                <a16:creationId xmlns:a16="http://schemas.microsoft.com/office/drawing/2014/main" id="{5BF951FB-3496-4321-9E03-62C6C49A2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612CC157-1C7E-4345-89D3-52E61E0A1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B3554ECE-6F4C-4F12-B9C2-1A8072672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4" y="0"/>
            <a:ext cx="4428326" cy="6858000"/>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5A3B13-2C6C-E944-992B-9F1D2962775D}"/>
              </a:ext>
            </a:extLst>
          </p:cNvPr>
          <p:cNvSpPr>
            <a:spLocks noGrp="1"/>
          </p:cNvSpPr>
          <p:nvPr>
            <p:ph type="title"/>
          </p:nvPr>
        </p:nvSpPr>
        <p:spPr>
          <a:xfrm>
            <a:off x="829993" y="1424354"/>
            <a:ext cx="3801795" cy="3434443"/>
          </a:xfrm>
        </p:spPr>
        <p:txBody>
          <a:bodyPr vert="horz" lIns="91440" tIns="45720" rIns="91440" bIns="45720" rtlCol="0" anchor="t">
            <a:normAutofit/>
          </a:bodyPr>
          <a:lstStyle/>
          <a:p>
            <a:br>
              <a:rPr lang="es-ES" sz="3200" dirty="0"/>
            </a:br>
            <a:r>
              <a:rPr lang="es-ES" sz="4400" dirty="0"/>
              <a:t>Componentes para aplicar a la universidad</a:t>
            </a:r>
            <a:endParaRPr lang="en-US" sz="4400" dirty="0"/>
          </a:p>
        </p:txBody>
      </p:sp>
      <p:sp>
        <p:nvSpPr>
          <p:cNvPr id="96" name="Rectangle 95">
            <a:extLst>
              <a:ext uri="{FF2B5EF4-FFF2-40B4-BE49-F238E27FC236}">
                <a16:creationId xmlns:a16="http://schemas.microsoft.com/office/drawing/2014/main" id="{1D35B0FD-0F2F-4198-91DA-900B7FB3F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3384"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45B69CA-3C0B-4E3A-AC44-3C28D8A0061F}"/>
              </a:ext>
            </a:extLst>
          </p:cNvPr>
          <p:cNvGraphicFramePr>
            <a:graphicFrameLocks noGrp="1"/>
          </p:cNvGraphicFramePr>
          <p:nvPr>
            <p:ph idx="1"/>
          </p:nvPr>
        </p:nvGraphicFramePr>
        <p:xfrm>
          <a:off x="4851177" y="263471"/>
          <a:ext cx="6836097" cy="64162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381735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1" name="Picture 130">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3" name="Picture 132">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5" name="Rectangle 134">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7" name="Rectangle 136">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9" name="Rectangle 138">
            <a:extLst>
              <a:ext uri="{FF2B5EF4-FFF2-40B4-BE49-F238E27FC236}">
                <a16:creationId xmlns:a16="http://schemas.microsoft.com/office/drawing/2014/main" id="{72168E9E-94E9-4BE3-B88C-C8A468117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1" name="Rectangle 140">
            <a:extLst>
              <a:ext uri="{FF2B5EF4-FFF2-40B4-BE49-F238E27FC236}">
                <a16:creationId xmlns:a16="http://schemas.microsoft.com/office/drawing/2014/main" id="{12107AC1-AA0D-4097-B03D-FD3C632AB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3" name="TextBox 142">
            <a:extLst>
              <a:ext uri="{FF2B5EF4-FFF2-40B4-BE49-F238E27FC236}">
                <a16:creationId xmlns:a16="http://schemas.microsoft.com/office/drawing/2014/main" id="{7C8D231A-EC46-4736-B00F-76D3070822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145" name="Rectangle 144">
            <a:extLst>
              <a:ext uri="{FF2B5EF4-FFF2-40B4-BE49-F238E27FC236}">
                <a16:creationId xmlns:a16="http://schemas.microsoft.com/office/drawing/2014/main" id="{92806DFD-E192-42CC-B190-3C4C95B8F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9867"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558A0B6A-DEC0-46AC-8D12-B6E45FCD1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33" y="0"/>
            <a:ext cx="12189867" cy="6858001"/>
          </a:xfrm>
          <a:prstGeom prst="rect">
            <a:avLst/>
          </a:prstGeom>
          <a:solidFill>
            <a:schemeClr val="tx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9" name="Picture 148">
            <a:extLst>
              <a:ext uri="{FF2B5EF4-FFF2-40B4-BE49-F238E27FC236}">
                <a16:creationId xmlns:a16="http://schemas.microsoft.com/office/drawing/2014/main" id="{8C1A506D-EB69-4549-9782-F0EBB2A9AE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sp>
        <p:nvSpPr>
          <p:cNvPr id="2" name="Title 1">
            <a:extLst>
              <a:ext uri="{FF2B5EF4-FFF2-40B4-BE49-F238E27FC236}">
                <a16:creationId xmlns:a16="http://schemas.microsoft.com/office/drawing/2014/main" id="{83649F59-0F9B-904E-9C62-1474EC3C1F08}"/>
              </a:ext>
            </a:extLst>
          </p:cNvPr>
          <p:cNvSpPr>
            <a:spLocks noGrp="1"/>
          </p:cNvSpPr>
          <p:nvPr>
            <p:ph type="title"/>
          </p:nvPr>
        </p:nvSpPr>
        <p:spPr>
          <a:xfrm>
            <a:off x="2141744" y="1437783"/>
            <a:ext cx="7908513" cy="2495051"/>
          </a:xfrm>
        </p:spPr>
        <p:txBody>
          <a:bodyPr vert="horz" lIns="91440" tIns="45720" rIns="91440" bIns="45720" rtlCol="0" anchor="b">
            <a:normAutofit fontScale="90000"/>
          </a:bodyPr>
          <a:lstStyle/>
          <a:p>
            <a:pPr algn="ctr"/>
            <a:br>
              <a:rPr lang="es-ES" sz="6600" dirty="0"/>
            </a:br>
            <a:r>
              <a:rPr lang="es-ES" sz="6600" dirty="0"/>
              <a:t>Planificación para la Universidad: ¡4 cosas que hacer AHORA!</a:t>
            </a:r>
            <a:endParaRPr lang="en-US" sz="6600" dirty="0"/>
          </a:p>
        </p:txBody>
      </p:sp>
    </p:spTree>
    <p:extLst>
      <p:ext uri="{BB962C8B-B14F-4D97-AF65-F5344CB8AC3E}">
        <p14:creationId xmlns:p14="http://schemas.microsoft.com/office/powerpoint/2010/main" val="282017436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4" name="Picture 43">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6" name="Rectangle 45">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47">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 name="Rectangle 49">
            <a:extLst>
              <a:ext uri="{FF2B5EF4-FFF2-40B4-BE49-F238E27FC236}">
                <a16:creationId xmlns:a16="http://schemas.microsoft.com/office/drawing/2014/main" id="{BAF0407B-48CB-4C05-B0D7-7A69A0D4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 name="Rectangle 51">
            <a:extLst>
              <a:ext uri="{FF2B5EF4-FFF2-40B4-BE49-F238E27FC236}">
                <a16:creationId xmlns:a16="http://schemas.microsoft.com/office/drawing/2014/main" id="{ADC50C3D-0DA0-4914-B5B4-D1819CC69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 name="TextBox 53">
            <a:extLst>
              <a:ext uri="{FF2B5EF4-FFF2-40B4-BE49-F238E27FC236}">
                <a16:creationId xmlns:a16="http://schemas.microsoft.com/office/drawing/2014/main" id="{8CF9E583-1A92-4144-B4FA-81D98317FA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56" name="Rectangle 55">
            <a:extLst>
              <a:ext uri="{FF2B5EF4-FFF2-40B4-BE49-F238E27FC236}">
                <a16:creationId xmlns:a16="http://schemas.microsoft.com/office/drawing/2014/main" id="{847489EB-355C-4170-8C70-5CDD42EFD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521CC0F3-7B68-4C9C-999A-74F8925C33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60" name="Picture 59">
            <a:extLst>
              <a:ext uri="{FF2B5EF4-FFF2-40B4-BE49-F238E27FC236}">
                <a16:creationId xmlns:a16="http://schemas.microsoft.com/office/drawing/2014/main" id="{3EB18ECF-1C11-48BB-8C2B-DC5532A906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62" name="Rectangle 61">
            <a:extLst>
              <a:ext uri="{FF2B5EF4-FFF2-40B4-BE49-F238E27FC236}">
                <a16:creationId xmlns:a16="http://schemas.microsoft.com/office/drawing/2014/main" id="{D8887E40-5A0B-4897-80F0-0BAFAAB61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2E3B1B6-DAAA-408B-A99C-2A7EE0409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7A72B882-D016-4849-AF04-88E39D13AC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7383A9-F92D-AA46-A1B7-08429EFB1F82}"/>
              </a:ext>
            </a:extLst>
          </p:cNvPr>
          <p:cNvSpPr>
            <a:spLocks noGrp="1"/>
          </p:cNvSpPr>
          <p:nvPr>
            <p:ph type="title"/>
          </p:nvPr>
        </p:nvSpPr>
        <p:spPr>
          <a:xfrm>
            <a:off x="959909" y="4334546"/>
            <a:ext cx="10224557" cy="1983801"/>
          </a:xfrm>
        </p:spPr>
        <p:txBody>
          <a:bodyPr vert="horz" lIns="91440" tIns="45720" rIns="91440" bIns="45720" rtlCol="0" anchor="t">
            <a:noAutofit/>
          </a:bodyPr>
          <a:lstStyle/>
          <a:p>
            <a:pPr algn="l"/>
            <a:r>
              <a:rPr lang="es-ES" sz="3200" dirty="0"/>
              <a:t>Use </a:t>
            </a:r>
            <a:r>
              <a:rPr lang="es-ES" sz="3200" dirty="0" err="1"/>
              <a:t>SuperMatch</a:t>
            </a:r>
            <a:r>
              <a:rPr lang="es-ES" sz="3200" dirty="0"/>
              <a:t> en </a:t>
            </a:r>
            <a:r>
              <a:rPr lang="es-ES" sz="3200" dirty="0" err="1"/>
              <a:t>Naviance</a:t>
            </a:r>
            <a:r>
              <a:rPr lang="es-ES" sz="3200" dirty="0"/>
              <a:t> </a:t>
            </a:r>
            <a:br>
              <a:rPr lang="es-ES" sz="3200" dirty="0"/>
            </a:br>
            <a:br>
              <a:rPr lang="es-ES" sz="3200" dirty="0"/>
            </a:br>
            <a:r>
              <a:rPr lang="es-ES" sz="3200" dirty="0"/>
              <a:t>Vaya al sitio web de NACAC en https://www.nacacnet.org/college-admission-status-coronavirus</a:t>
            </a:r>
            <a:endParaRPr lang="en-US" sz="3200" dirty="0"/>
          </a:p>
        </p:txBody>
      </p:sp>
      <p:sp>
        <p:nvSpPr>
          <p:cNvPr id="68" name="Rectangle 67">
            <a:extLst>
              <a:ext uri="{FF2B5EF4-FFF2-40B4-BE49-F238E27FC236}">
                <a16:creationId xmlns:a16="http://schemas.microsoft.com/office/drawing/2014/main" id="{41FF9E96-6955-4599-A2D0-1FF57939C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0531" y="647188"/>
            <a:ext cx="9091538" cy="32972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sign&#10;&#10;Description automatically generated">
            <a:extLst>
              <a:ext uri="{FF2B5EF4-FFF2-40B4-BE49-F238E27FC236}">
                <a16:creationId xmlns:a16="http://schemas.microsoft.com/office/drawing/2014/main" id="{905AFE04-E048-2D42-94F8-F197F3A25D07}"/>
              </a:ext>
            </a:extLst>
          </p:cNvPr>
          <p:cNvPicPr>
            <a:picLocks noGrp="1" noChangeAspect="1"/>
          </p:cNvPicPr>
          <p:nvPr>
            <p:ph idx="1"/>
          </p:nvPr>
        </p:nvPicPr>
        <p:blipFill rotWithShape="1">
          <a:blip r:embed="rId6">
            <a:extLst>
              <a:ext uri="{837473B0-CC2E-450A-ABE3-18F120FF3D39}">
                <a1611:picAttrSrcUrl xmlns:a1611="http://schemas.microsoft.com/office/drawing/2016/11/main" r:id="rId7"/>
              </a:ext>
            </a:extLst>
          </a:blip>
          <a:srcRect t="5026" r="-1" b="18460"/>
          <a:stretch/>
        </p:blipFill>
        <p:spPr>
          <a:xfrm>
            <a:off x="2780066" y="972646"/>
            <a:ext cx="6820374" cy="2648383"/>
          </a:xfrm>
          <a:prstGeom prst="rect">
            <a:avLst/>
          </a:prstGeom>
          <a:ln>
            <a:noFill/>
          </a:ln>
        </p:spPr>
      </p:pic>
      <p:sp>
        <p:nvSpPr>
          <p:cNvPr id="70" name="Rectangle 69">
            <a:extLst>
              <a:ext uri="{FF2B5EF4-FFF2-40B4-BE49-F238E27FC236}">
                <a16:creationId xmlns:a16="http://schemas.microsoft.com/office/drawing/2014/main" id="{A15CFF31-2A56-4E24-9263-DC4342144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2966" y="888935"/>
            <a:ext cx="8613076" cy="2818547"/>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8F8907EB-52AA-4516-BC6A-7861CE0774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drawing&#10;&#10;Description automatically generated">
            <a:extLst>
              <a:ext uri="{FF2B5EF4-FFF2-40B4-BE49-F238E27FC236}">
                <a16:creationId xmlns:a16="http://schemas.microsoft.com/office/drawing/2014/main" id="{6D170DD5-A2E6-C142-B8AB-40A732101F9E}"/>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385234" y="397971"/>
            <a:ext cx="1149350" cy="1149350"/>
          </a:xfrm>
          <a:prstGeom prst="rect">
            <a:avLst/>
          </a:prstGeom>
        </p:spPr>
      </p:pic>
    </p:spTree>
    <p:extLst>
      <p:ext uri="{BB962C8B-B14F-4D97-AF65-F5344CB8AC3E}">
        <p14:creationId xmlns:p14="http://schemas.microsoft.com/office/powerpoint/2010/main" val="106984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48"/>
          <p:cNvPicPr preferRelativeResize="0"/>
          <p:nvPr/>
        </p:nvPicPr>
        <p:blipFill rotWithShape="1">
          <a:blip r:embed="rId3">
            <a:alphaModFix/>
          </a:blip>
          <a:srcRect r="10193" b="11174"/>
          <a:stretch/>
        </p:blipFill>
        <p:spPr>
          <a:xfrm>
            <a:off x="1" y="0"/>
            <a:ext cx="12326500" cy="6858000"/>
          </a:xfrm>
          <a:prstGeom prst="rect">
            <a:avLst/>
          </a:prstGeom>
          <a:noFill/>
          <a:ln>
            <a:noFill/>
          </a:ln>
        </p:spPr>
      </p:pic>
      <p:sp>
        <p:nvSpPr>
          <p:cNvPr id="275" name="Google Shape;275;p48"/>
          <p:cNvSpPr txBox="1">
            <a:spLocks noGrp="1"/>
          </p:cNvSpPr>
          <p:nvPr>
            <p:ph type="title"/>
          </p:nvPr>
        </p:nvSpPr>
        <p:spPr>
          <a:xfrm>
            <a:off x="1487836" y="390167"/>
            <a:ext cx="10288563" cy="763600"/>
          </a:xfrm>
          <a:prstGeom prst="rect">
            <a:avLst/>
          </a:prstGeom>
        </p:spPr>
        <p:txBody>
          <a:bodyPr spcFirstLastPara="1" vert="horz" wrap="square" lIns="121900" tIns="121900" rIns="121900" bIns="121900" rtlCol="0" anchor="t" anchorCtr="0">
            <a:noAutofit/>
          </a:bodyPr>
          <a:lstStyle/>
          <a:p>
            <a:pPr algn="l"/>
            <a:r>
              <a:rPr lang="en" dirty="0"/>
              <a:t>Hacer una lista de universidades!</a:t>
            </a:r>
            <a:endParaRPr dirty="0"/>
          </a:p>
        </p:txBody>
      </p:sp>
      <p:sp>
        <p:nvSpPr>
          <p:cNvPr id="276" name="Google Shape;276;p48"/>
          <p:cNvSpPr txBox="1">
            <a:spLocks noGrp="1"/>
          </p:cNvSpPr>
          <p:nvPr>
            <p:ph type="body" idx="1"/>
          </p:nvPr>
        </p:nvSpPr>
        <p:spPr>
          <a:xfrm>
            <a:off x="415600" y="1333433"/>
            <a:ext cx="11360800" cy="5152800"/>
          </a:xfrm>
          <a:prstGeom prst="rect">
            <a:avLst/>
          </a:prstGeom>
        </p:spPr>
        <p:txBody>
          <a:bodyPr spcFirstLastPara="1" vert="horz" wrap="square" lIns="121900" tIns="121900" rIns="121900" bIns="121900" rtlCol="0" anchor="t" anchorCtr="0">
            <a:noAutofit/>
          </a:bodyPr>
          <a:lstStyle/>
          <a:p>
            <a:r>
              <a:rPr lang="en" dirty="0">
                <a:solidFill>
                  <a:srgbClr val="FFE599"/>
                </a:solidFill>
              </a:rPr>
              <a:t>1-3 Dream Schools</a:t>
            </a:r>
            <a:r>
              <a:rPr lang="en" dirty="0"/>
              <a:t> - schools in which you fall below their average profile. You should not have more than 3 on your list.</a:t>
            </a:r>
            <a:br>
              <a:rPr lang="en" dirty="0"/>
            </a:br>
            <a:endParaRPr dirty="0"/>
          </a:p>
          <a:p>
            <a:r>
              <a:rPr lang="en" dirty="0">
                <a:solidFill>
                  <a:srgbClr val="FFE599"/>
                </a:solidFill>
              </a:rPr>
              <a:t>3-5 Fit Schools</a:t>
            </a:r>
            <a:r>
              <a:rPr lang="en" dirty="0"/>
              <a:t> - schools in which you are right in their average profile. You want more of your bulk of applications going to these schools. </a:t>
            </a:r>
            <a:br>
              <a:rPr lang="en" dirty="0"/>
            </a:br>
            <a:endParaRPr dirty="0"/>
          </a:p>
          <a:p>
            <a:r>
              <a:rPr lang="en" dirty="0">
                <a:solidFill>
                  <a:srgbClr val="FFE599"/>
                </a:solidFill>
              </a:rPr>
              <a:t>1-2 Safety Schools</a:t>
            </a:r>
            <a:r>
              <a:rPr lang="en" dirty="0"/>
              <a:t> - schools in which you should not have a problem getting into. You should be above their average profile. Again, you should only have a few of these schools on your list.</a:t>
            </a:r>
            <a:endParaRPr dirty="0"/>
          </a:p>
          <a:p>
            <a:pPr marL="0" indent="0">
              <a:spcBef>
                <a:spcPts val="2133"/>
              </a:spcBef>
              <a:spcAft>
                <a:spcPts val="2133"/>
              </a:spcAft>
              <a:buNone/>
            </a:pPr>
            <a:r>
              <a:rPr lang="en" dirty="0">
                <a:solidFill>
                  <a:srgbClr val="FFFFFF"/>
                </a:solidFill>
              </a:rPr>
              <a:t>Every school should be a school that you can see yourself at. In the end, this list will provide you options. </a:t>
            </a:r>
          </a:p>
          <a:p>
            <a:pPr marL="0" indent="0">
              <a:spcBef>
                <a:spcPts val="2133"/>
              </a:spcBef>
              <a:spcAft>
                <a:spcPts val="2133"/>
              </a:spcAft>
              <a:buNone/>
            </a:pPr>
            <a:r>
              <a:rPr lang="en" dirty="0">
                <a:solidFill>
                  <a:srgbClr val="FFFFFF"/>
                </a:solidFill>
              </a:rPr>
              <a:t>Enter your list in Naviance in the “Colleges” section that says, “Colleges I’m Applying to”</a:t>
            </a:r>
            <a:endParaRPr dirty="0">
              <a:solidFill>
                <a:srgbClr val="FFFFFF"/>
              </a:solidFill>
            </a:endParaRPr>
          </a:p>
        </p:txBody>
      </p:sp>
      <p:sp>
        <p:nvSpPr>
          <p:cNvPr id="277" name="Google Shape;277;p48"/>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8</a:t>
            </a:fld>
            <a:endParaRPr/>
          </a:p>
        </p:txBody>
      </p:sp>
      <p:pic>
        <p:nvPicPr>
          <p:cNvPr id="3" name="Picture 2" descr="A close up of a logo&#10;&#10;Description automatically generated">
            <a:extLst>
              <a:ext uri="{FF2B5EF4-FFF2-40B4-BE49-F238E27FC236}">
                <a16:creationId xmlns:a16="http://schemas.microsoft.com/office/drawing/2014/main" id="{2D908196-78B2-9945-951D-8C1D77AF3FD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89698" y="122898"/>
            <a:ext cx="1298138" cy="1298138"/>
          </a:xfrm>
          <a:prstGeom prst="rect">
            <a:avLst/>
          </a:prstGeom>
        </p:spPr>
      </p:pic>
    </p:spTree>
    <p:extLst>
      <p:ext uri="{BB962C8B-B14F-4D97-AF65-F5344CB8AC3E}">
        <p14:creationId xmlns:p14="http://schemas.microsoft.com/office/powerpoint/2010/main" val="74905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FDDB-430C-BE48-8297-03029858AFEF}"/>
              </a:ext>
            </a:extLst>
          </p:cNvPr>
          <p:cNvSpPr>
            <a:spLocks noGrp="1"/>
          </p:cNvSpPr>
          <p:nvPr>
            <p:ph type="title"/>
          </p:nvPr>
        </p:nvSpPr>
        <p:spPr>
          <a:xfrm>
            <a:off x="2689299" y="481445"/>
            <a:ext cx="7958331" cy="1077229"/>
          </a:xfrm>
        </p:spPr>
        <p:txBody>
          <a:bodyPr/>
          <a:lstStyle/>
          <a:p>
            <a:pPr algn="l"/>
            <a:br>
              <a:rPr lang="en-US" dirty="0"/>
            </a:br>
            <a:r>
              <a:rPr lang="en-US" dirty="0" err="1"/>
              <a:t>Regístrate</a:t>
            </a:r>
            <a:r>
              <a:rPr lang="en-US" dirty="0"/>
              <a:t> </a:t>
            </a:r>
            <a:r>
              <a:rPr lang="en-US" dirty="0" err="1"/>
              <a:t>en</a:t>
            </a:r>
            <a:r>
              <a:rPr lang="en-US" dirty="0"/>
              <a:t> College Board y ACT</a:t>
            </a:r>
          </a:p>
        </p:txBody>
      </p:sp>
      <p:sp>
        <p:nvSpPr>
          <p:cNvPr id="4" name="Rectangle 3">
            <a:extLst>
              <a:ext uri="{FF2B5EF4-FFF2-40B4-BE49-F238E27FC236}">
                <a16:creationId xmlns:a16="http://schemas.microsoft.com/office/drawing/2014/main" id="{0B4E7534-E535-CF48-9783-8E14E5266E00}"/>
              </a:ext>
            </a:extLst>
          </p:cNvPr>
          <p:cNvSpPr/>
          <p:nvPr/>
        </p:nvSpPr>
        <p:spPr>
          <a:xfrm>
            <a:off x="5971607" y="3244334"/>
            <a:ext cx="248786" cy="369332"/>
          </a:xfrm>
          <a:prstGeom prst="rect">
            <a:avLst/>
          </a:prstGeom>
        </p:spPr>
        <p:txBody>
          <a:bodyPr wrap="none">
            <a:spAutoFit/>
          </a:bodyPr>
          <a:lstStyle/>
          <a:p>
            <a:r>
              <a:rPr lang="en-US">
                <a:solidFill>
                  <a:srgbClr val="000000"/>
                </a:solidFill>
              </a:rPr>
              <a:t> </a:t>
            </a:r>
            <a:endParaRPr lang="en-US" dirty="0"/>
          </a:p>
        </p:txBody>
      </p:sp>
      <p:pic>
        <p:nvPicPr>
          <p:cNvPr id="11" name="Content Placeholder 10" descr="A close up of a logo&#10;&#10;Description automatically generated">
            <a:extLst>
              <a:ext uri="{FF2B5EF4-FFF2-40B4-BE49-F238E27FC236}">
                <a16:creationId xmlns:a16="http://schemas.microsoft.com/office/drawing/2014/main" id="{CD7C952D-328F-7D42-9805-6B522F68D069}"/>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356462" y="412292"/>
            <a:ext cx="1187908" cy="1187908"/>
          </a:xfrm>
        </p:spPr>
      </p:pic>
      <p:sp>
        <p:nvSpPr>
          <p:cNvPr id="15" name="TextBox 14">
            <a:extLst>
              <a:ext uri="{FF2B5EF4-FFF2-40B4-BE49-F238E27FC236}">
                <a16:creationId xmlns:a16="http://schemas.microsoft.com/office/drawing/2014/main" id="{95DE1A3A-7F70-B34D-A2DE-2EAD84D38667}"/>
              </a:ext>
            </a:extLst>
          </p:cNvPr>
          <p:cNvSpPr txBox="1"/>
          <p:nvPr/>
        </p:nvSpPr>
        <p:spPr>
          <a:xfrm>
            <a:off x="5340350" y="4828612"/>
            <a:ext cx="5951349" cy="1569660"/>
          </a:xfrm>
          <a:prstGeom prst="rect">
            <a:avLst/>
          </a:prstGeom>
          <a:noFill/>
        </p:spPr>
        <p:txBody>
          <a:bodyPr wrap="square" rtlCol="0">
            <a:spAutoFit/>
          </a:bodyPr>
          <a:lstStyle/>
          <a:p>
            <a:r>
              <a:rPr lang="en-US" sz="3200" dirty="0">
                <a:hlinkClick r:id="rId5"/>
              </a:rPr>
              <a:t>https://www.collegeboard.org</a:t>
            </a:r>
            <a:endParaRPr lang="en-US" sz="3200" dirty="0"/>
          </a:p>
          <a:p>
            <a:r>
              <a:rPr lang="en-US" sz="3200" dirty="0"/>
              <a:t>https://</a:t>
            </a:r>
            <a:r>
              <a:rPr lang="en-US" sz="3200" dirty="0" err="1"/>
              <a:t>www.khanacademy.org</a:t>
            </a:r>
            <a:r>
              <a:rPr lang="en-US" sz="3200" dirty="0"/>
              <a:t>/</a:t>
            </a:r>
          </a:p>
          <a:p>
            <a:r>
              <a:rPr lang="en-US" sz="3200" dirty="0"/>
              <a:t>https://</a:t>
            </a:r>
            <a:r>
              <a:rPr lang="en-US" sz="3200" dirty="0" err="1"/>
              <a:t>www.act.org</a:t>
            </a:r>
            <a:endParaRPr lang="en-US" sz="3200" dirty="0"/>
          </a:p>
        </p:txBody>
      </p:sp>
      <p:pic>
        <p:nvPicPr>
          <p:cNvPr id="19" name="Picture 18" descr="A screenshot of a cell phone&#10;&#10;Description automatically generated">
            <a:extLst>
              <a:ext uri="{FF2B5EF4-FFF2-40B4-BE49-F238E27FC236}">
                <a16:creationId xmlns:a16="http://schemas.microsoft.com/office/drawing/2014/main" id="{ABD0F03B-5128-B949-B3F4-8DED26001E43}"/>
              </a:ext>
            </a:extLst>
          </p:cNvPr>
          <p:cNvPicPr>
            <a:picLocks noChangeAspect="1"/>
          </p:cNvPicPr>
          <p:nvPr/>
        </p:nvPicPr>
        <p:blipFill>
          <a:blip r:embed="rId6"/>
          <a:stretch>
            <a:fillRect/>
          </a:stretch>
        </p:blipFill>
        <p:spPr>
          <a:xfrm>
            <a:off x="1788883" y="2201214"/>
            <a:ext cx="8858747" cy="1828800"/>
          </a:xfrm>
          <a:prstGeom prst="rect">
            <a:avLst/>
          </a:prstGeom>
        </p:spPr>
      </p:pic>
      <p:sp>
        <p:nvSpPr>
          <p:cNvPr id="26" name="TextBox 25">
            <a:extLst>
              <a:ext uri="{FF2B5EF4-FFF2-40B4-BE49-F238E27FC236}">
                <a16:creationId xmlns:a16="http://schemas.microsoft.com/office/drawing/2014/main" id="{DA4C75A6-09C5-F844-9D7D-EC4DD19D2173}"/>
              </a:ext>
            </a:extLst>
          </p:cNvPr>
          <p:cNvSpPr txBox="1"/>
          <p:nvPr/>
        </p:nvSpPr>
        <p:spPr>
          <a:xfrm>
            <a:off x="1347538" y="1584811"/>
            <a:ext cx="5378725" cy="461665"/>
          </a:xfrm>
          <a:prstGeom prst="rect">
            <a:avLst/>
          </a:prstGeom>
          <a:noFill/>
        </p:spPr>
        <p:txBody>
          <a:bodyPr wrap="square" rtlCol="0">
            <a:spAutoFit/>
          </a:bodyPr>
          <a:lstStyle/>
          <a:p>
            <a:r>
              <a:rPr lang="en-US" sz="2000" dirty="0" err="1"/>
              <a:t>CollegeBoard</a:t>
            </a:r>
            <a:r>
              <a:rPr lang="en-US" sz="2000" dirty="0"/>
              <a:t> </a:t>
            </a:r>
            <a:r>
              <a:rPr lang="en-US" sz="2400" dirty="0"/>
              <a:t>Message</a:t>
            </a:r>
            <a:r>
              <a:rPr lang="en-US" sz="2000" dirty="0"/>
              <a:t> regarding the SAT:</a:t>
            </a:r>
          </a:p>
        </p:txBody>
      </p:sp>
      <p:sp>
        <p:nvSpPr>
          <p:cNvPr id="46" name="TextBox 45">
            <a:extLst>
              <a:ext uri="{FF2B5EF4-FFF2-40B4-BE49-F238E27FC236}">
                <a16:creationId xmlns:a16="http://schemas.microsoft.com/office/drawing/2014/main" id="{C4C72755-4CFF-3146-8254-F8DAB039EDD2}"/>
              </a:ext>
            </a:extLst>
          </p:cNvPr>
          <p:cNvSpPr txBox="1"/>
          <p:nvPr/>
        </p:nvSpPr>
        <p:spPr>
          <a:xfrm>
            <a:off x="1347539" y="4184752"/>
            <a:ext cx="4872854" cy="400110"/>
          </a:xfrm>
          <a:prstGeom prst="rect">
            <a:avLst/>
          </a:prstGeom>
          <a:noFill/>
        </p:spPr>
        <p:txBody>
          <a:bodyPr wrap="square" rtlCol="0">
            <a:spAutoFit/>
          </a:bodyPr>
          <a:lstStyle/>
          <a:p>
            <a:r>
              <a:rPr lang="en-US" sz="2000" dirty="0"/>
              <a:t>Practice Test-taking with Khan Academy</a:t>
            </a:r>
          </a:p>
        </p:txBody>
      </p:sp>
      <p:pic>
        <p:nvPicPr>
          <p:cNvPr id="30" name="Picture 29" descr="A close up of a device&#10;&#10;Description automatically generated">
            <a:extLst>
              <a:ext uri="{FF2B5EF4-FFF2-40B4-BE49-F238E27FC236}">
                <a16:creationId xmlns:a16="http://schemas.microsoft.com/office/drawing/2014/main" id="{ED82051C-D4CE-6841-957D-7FE420B20A3D}"/>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788883" y="4712855"/>
            <a:ext cx="2222500" cy="1663700"/>
          </a:xfrm>
          <a:prstGeom prst="rect">
            <a:avLst/>
          </a:prstGeom>
        </p:spPr>
      </p:pic>
      <p:sp>
        <p:nvSpPr>
          <p:cNvPr id="34" name="Rounded Rectangle 33">
            <a:extLst>
              <a:ext uri="{FF2B5EF4-FFF2-40B4-BE49-F238E27FC236}">
                <a16:creationId xmlns:a16="http://schemas.microsoft.com/office/drawing/2014/main" id="{57C407E3-74CC-D148-BB0B-DBECBF88BA36}"/>
              </a:ext>
            </a:extLst>
          </p:cNvPr>
          <p:cNvSpPr/>
          <p:nvPr/>
        </p:nvSpPr>
        <p:spPr>
          <a:xfrm>
            <a:off x="5300420" y="4734572"/>
            <a:ext cx="5703377" cy="17577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48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1478</Words>
  <Application>Microsoft Macintosh PowerPoint</Application>
  <PresentationFormat>Widescreen</PresentationFormat>
  <Paragraphs>140</Paragraphs>
  <Slides>12</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MS Shell Dlg 2</vt:lpstr>
      <vt:lpstr>Wingdings</vt:lpstr>
      <vt:lpstr>Wingdings 3</vt:lpstr>
      <vt:lpstr>Madison</vt:lpstr>
      <vt:lpstr>Reunión de Planificación para la Universidad y Carrera Profesional</vt:lpstr>
      <vt:lpstr>Introducciones </vt:lpstr>
      <vt:lpstr>Clase de 2021: Hoy comienza tu camino de planificación…</vt:lpstr>
      <vt:lpstr> Opciones después de la escuela secundaria</vt:lpstr>
      <vt:lpstr> Componentes para aplicar a la universidad</vt:lpstr>
      <vt:lpstr> Planificación para la Universidad: ¡4 cosas que hacer AHORA!</vt:lpstr>
      <vt:lpstr>Use SuperMatch en Naviance   Vaya al sitio web de NACAC en https://www.nacacnet.org/college-admission-status-coronavirus</vt:lpstr>
      <vt:lpstr>Hacer una lista de universidades!</vt:lpstr>
      <vt:lpstr> Regístrate en College Board y ACT</vt:lpstr>
      <vt:lpstr>Usa tus Recursos</vt:lpstr>
      <vt:lpstr>Próximos Talleres de Verano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and Career Planning Junior Meeting</dc:title>
  <dc:creator>Robinson-Casey, Janae E</dc:creator>
  <cp:lastModifiedBy>Robinson-Casey, Janae E</cp:lastModifiedBy>
  <cp:revision>13</cp:revision>
  <dcterms:created xsi:type="dcterms:W3CDTF">2020-05-25T18:22:10Z</dcterms:created>
  <dcterms:modified xsi:type="dcterms:W3CDTF">2020-05-27T16:12:34Z</dcterms:modified>
</cp:coreProperties>
</file>