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8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7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8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1177-E59D-40CB-9B03-B8E9B015B00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890C3-C701-434E-9721-708B50DD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7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Curriculum 2.0</a:t>
            </a:r>
            <a:br>
              <a:rPr lang="en-US" dirty="0" smtClean="0"/>
            </a:br>
            <a:r>
              <a:rPr lang="en-US" dirty="0" smtClean="0"/>
              <a:t>Marking Period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3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725"/>
            <a:ext cx="8228013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01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85775"/>
            <a:ext cx="8094663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08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7867" y="-1138685"/>
            <a:ext cx="7179367" cy="915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08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59"/>
            <a:ext cx="9115425" cy="66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087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Curriculum 2.0 Marking Period Information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2.0 Marking Period Information</dc:title>
  <dc:creator>Administrator</dc:creator>
  <cp:lastModifiedBy>Administrator</cp:lastModifiedBy>
  <cp:revision>1</cp:revision>
  <dcterms:created xsi:type="dcterms:W3CDTF">2013-09-12T22:38:02Z</dcterms:created>
  <dcterms:modified xsi:type="dcterms:W3CDTF">2013-09-17T15:27:18Z</dcterms:modified>
</cp:coreProperties>
</file>