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CFB8-9133-4994-98D6-62EEAC03486A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D23-3D21-4B00-ABFF-7D5863A9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96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CFB8-9133-4994-98D6-62EEAC03486A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D23-3D21-4B00-ABFF-7D5863A9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9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CFB8-9133-4994-98D6-62EEAC03486A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D23-3D21-4B00-ABFF-7D5863A9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8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CFB8-9133-4994-98D6-62EEAC03486A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D23-3D21-4B00-ABFF-7D5863A9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6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CFB8-9133-4994-98D6-62EEAC03486A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D23-3D21-4B00-ABFF-7D5863A9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4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CFB8-9133-4994-98D6-62EEAC03486A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D23-3D21-4B00-ABFF-7D5863A9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9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CFB8-9133-4994-98D6-62EEAC03486A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D23-3D21-4B00-ABFF-7D5863A9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CFB8-9133-4994-98D6-62EEAC03486A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D23-3D21-4B00-ABFF-7D5863A9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7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CFB8-9133-4994-98D6-62EEAC03486A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D23-3D21-4B00-ABFF-7D5863A9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6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CFB8-9133-4994-98D6-62EEAC03486A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D23-3D21-4B00-ABFF-7D5863A9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1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CFB8-9133-4994-98D6-62EEAC03486A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AD23-3D21-4B00-ABFF-7D5863A9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4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DCFB8-9133-4994-98D6-62EEAC03486A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7AD23-3D21-4B00-ABFF-7D5863A9A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8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5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6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2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6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59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2016-05-09T19:28:51Z</dcterms:created>
  <dcterms:modified xsi:type="dcterms:W3CDTF">2016-05-09T19:33:08Z</dcterms:modified>
</cp:coreProperties>
</file>