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6" r:id="rId5"/>
    <p:sldId id="268" r:id="rId6"/>
    <p:sldId id="269" r:id="rId7"/>
    <p:sldId id="261" r:id="rId8"/>
    <p:sldId id="262" r:id="rId9"/>
    <p:sldId id="265" r:id="rId10"/>
    <p:sldId id="263" r:id="rId11"/>
    <p:sldId id="264" r:id="rId12"/>
  </p:sldIdLst>
  <p:sldSz cx="9144000" cy="5143500" type="screen16x9"/>
  <p:notesSz cx="6858000" cy="9144000"/>
  <p:embeddedFontLst>
    <p:embeddedFont>
      <p:font typeface="Libre Franklin Medium" panose="020B060402020202020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Open Sans Light" panose="020B0604020202020204" charset="0"/>
      <p:regular r:id="rId22"/>
      <p:bold r:id="rId23"/>
      <p:italic r:id="rId24"/>
      <p:boldItalic r:id="rId25"/>
    </p:embeddedFont>
    <p:embeddedFont>
      <p:font typeface="Open Sans SemiBold" panose="020B0604020202020204" charset="0"/>
      <p:regular r:id="rId26"/>
      <p:bold r:id="rId27"/>
      <p:italic r:id="rId28"/>
      <p:boldItalic r:id="rId29"/>
    </p:embeddedFont>
    <p:embeddedFont>
      <p:font typeface="Poppins" panose="020B0604020202020204" charset="0"/>
      <p:regular r:id="rId30"/>
      <p:bold r:id="rId31"/>
      <p:italic r:id="rId32"/>
      <p:boldItalic r:id="rId33"/>
    </p:embeddedFont>
    <p:embeddedFont>
      <p:font typeface="Rockwell" panose="02060603020205020403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04">
          <p15:clr>
            <a:srgbClr val="A4A3A4"/>
          </p15:clr>
        </p15:guide>
        <p15:guide id="2" orient="horz" pos="1476">
          <p15:clr>
            <a:srgbClr val="A4A3A4"/>
          </p15:clr>
        </p15:guide>
        <p15:guide id="3" orient="horz" pos="804">
          <p15:clr>
            <a:srgbClr val="A4A3A4"/>
          </p15:clr>
        </p15:guide>
        <p15:guide id="4" orient="horz" pos="276">
          <p15:clr>
            <a:srgbClr val="A4A3A4"/>
          </p15:clr>
        </p15:guide>
        <p15:guide id="5" orient="horz" pos="468">
          <p15:clr>
            <a:srgbClr val="A4A3A4"/>
          </p15:clr>
        </p15:guide>
        <p15:guide id="6" pos="5712">
          <p15:clr>
            <a:srgbClr val="A4A3A4"/>
          </p15:clr>
        </p15:guide>
        <p15:guide id="7" pos="5376">
          <p15:clr>
            <a:srgbClr val="A4A3A4"/>
          </p15:clr>
        </p15:guide>
        <p15:guide id="8" pos="2880">
          <p15:clr>
            <a:srgbClr val="A4A3A4"/>
          </p15:clr>
        </p15:guide>
        <p15:guide id="9" pos="48">
          <p15:clr>
            <a:srgbClr val="A4A3A4"/>
          </p15:clr>
        </p15:guide>
        <p15:guide id="10" pos="336">
          <p15:clr>
            <a:srgbClr val="A4A3A4"/>
          </p15:clr>
        </p15:guide>
        <p15:guide id="11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l2CuF8h9gkq01px2l2xpZDDvF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546"/>
      </p:cViewPr>
      <p:guideLst>
        <p:guide orient="horz" pos="3204"/>
        <p:guide orient="horz" pos="1476"/>
        <p:guide orient="horz" pos="804"/>
        <p:guide orient="horz" pos="276"/>
        <p:guide orient="horz" pos="468"/>
        <p:guide pos="5712"/>
        <p:guide pos="5376"/>
        <p:guide pos="2880"/>
        <p:guide pos="48"/>
        <p:guide pos="336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55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2974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/>
        </p:nvSpPr>
        <p:spPr>
          <a:xfrm>
            <a:off x="0" y="-10584"/>
            <a:ext cx="9144000" cy="515408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and Content">
  <p:cSld name="43_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>
            <a:spLocks noGrp="1"/>
          </p:cNvSpPr>
          <p:nvPr>
            <p:ph type="pic" idx="2"/>
          </p:nvPr>
        </p:nvSpPr>
        <p:spPr>
          <a:xfrm>
            <a:off x="4562002" y="1504950"/>
            <a:ext cx="230099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>
            <a:spLocks noGrp="1"/>
          </p:cNvSpPr>
          <p:nvPr>
            <p:ph type="pic" idx="3"/>
          </p:nvPr>
        </p:nvSpPr>
        <p:spPr>
          <a:xfrm>
            <a:off x="6843002" y="1504950"/>
            <a:ext cx="230099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4"/>
          </p:nvPr>
        </p:nvSpPr>
        <p:spPr>
          <a:xfrm>
            <a:off x="0" y="1504950"/>
            <a:ext cx="230099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>
            <a:spLocks noGrp="1"/>
          </p:cNvSpPr>
          <p:nvPr>
            <p:ph type="pic" idx="5"/>
          </p:nvPr>
        </p:nvSpPr>
        <p:spPr>
          <a:xfrm>
            <a:off x="2281001" y="1504950"/>
            <a:ext cx="230099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 b="1" i="0">
                <a:solidFill>
                  <a:srgbClr val="1E787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and Content">
  <p:cSld name="39_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>
            <a:spLocks noGrp="1"/>
          </p:cNvSpPr>
          <p:nvPr>
            <p:ph type="pic" idx="2"/>
          </p:nvPr>
        </p:nvSpPr>
        <p:spPr>
          <a:xfrm>
            <a:off x="4572000" y="438150"/>
            <a:ext cx="1905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>
            <a:spLocks noGrp="1"/>
          </p:cNvSpPr>
          <p:nvPr>
            <p:ph type="pic" idx="3"/>
          </p:nvPr>
        </p:nvSpPr>
        <p:spPr>
          <a:xfrm>
            <a:off x="6553200" y="438150"/>
            <a:ext cx="1905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Open Sans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le and Content">
  <p:cSld name="40_Title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>
            <a:spLocks noGrp="1"/>
          </p:cNvSpPr>
          <p:nvPr>
            <p:ph type="pic" idx="2"/>
          </p:nvPr>
        </p:nvSpPr>
        <p:spPr>
          <a:xfrm>
            <a:off x="3429000" y="1428750"/>
            <a:ext cx="24384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rgbClr val="080808"/>
              </a:buClr>
              <a:buSzPts val="1300"/>
              <a:buFont typeface="Open Sans SemiBold"/>
              <a:buNone/>
              <a:defRPr sz="1300" b="0">
                <a:solidFill>
                  <a:srgbClr val="08080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itle and Content">
  <p:cSld name="37_Title and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>
            <a:spLocks noGrp="1"/>
          </p:cNvSpPr>
          <p:nvPr>
            <p:ph type="pic" idx="2"/>
          </p:nvPr>
        </p:nvSpPr>
        <p:spPr>
          <a:xfrm>
            <a:off x="533401" y="1504950"/>
            <a:ext cx="2969026" cy="158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>
            <a:spLocks noGrp="1"/>
          </p:cNvSpPr>
          <p:nvPr>
            <p:ph type="pic" idx="3"/>
          </p:nvPr>
        </p:nvSpPr>
        <p:spPr>
          <a:xfrm>
            <a:off x="5410200" y="3181350"/>
            <a:ext cx="2969026" cy="158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>
            <a:spLocks noGrp="1"/>
          </p:cNvSpPr>
          <p:nvPr>
            <p:ph type="pic" idx="4"/>
          </p:nvPr>
        </p:nvSpPr>
        <p:spPr>
          <a:xfrm>
            <a:off x="533400" y="3181350"/>
            <a:ext cx="1460603" cy="158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>
            <a:spLocks noGrp="1"/>
          </p:cNvSpPr>
          <p:nvPr>
            <p:ph type="pic" idx="5"/>
          </p:nvPr>
        </p:nvSpPr>
        <p:spPr>
          <a:xfrm>
            <a:off x="3581400" y="1504950"/>
            <a:ext cx="1752999" cy="321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5257800" y="1504950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>
            <a:spLocks noGrp="1"/>
          </p:cNvSpPr>
          <p:nvPr>
            <p:ph type="pic" idx="3"/>
          </p:nvPr>
        </p:nvSpPr>
        <p:spPr>
          <a:xfrm>
            <a:off x="6477000" y="1504950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>
            <a:spLocks noGrp="1"/>
          </p:cNvSpPr>
          <p:nvPr>
            <p:ph type="pic" idx="4"/>
          </p:nvPr>
        </p:nvSpPr>
        <p:spPr>
          <a:xfrm>
            <a:off x="4648200" y="2472750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>
            <a:spLocks noGrp="1"/>
          </p:cNvSpPr>
          <p:nvPr>
            <p:ph type="pic" idx="5"/>
          </p:nvPr>
        </p:nvSpPr>
        <p:spPr>
          <a:xfrm>
            <a:off x="5867400" y="2472750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>
            <a:spLocks noGrp="1"/>
          </p:cNvSpPr>
          <p:nvPr>
            <p:ph type="pic" idx="6"/>
          </p:nvPr>
        </p:nvSpPr>
        <p:spPr>
          <a:xfrm>
            <a:off x="7109400" y="2495550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>
            <a:spLocks noGrp="1"/>
          </p:cNvSpPr>
          <p:nvPr>
            <p:ph type="pic" idx="7"/>
          </p:nvPr>
        </p:nvSpPr>
        <p:spPr>
          <a:xfrm>
            <a:off x="5257800" y="3463350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>
            <a:spLocks noGrp="1"/>
          </p:cNvSpPr>
          <p:nvPr>
            <p:ph type="pic" idx="8"/>
          </p:nvPr>
        </p:nvSpPr>
        <p:spPr>
          <a:xfrm>
            <a:off x="6477000" y="3463350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>
            <a:spLocks noGrp="1"/>
          </p:cNvSpPr>
          <p:nvPr>
            <p:ph type="pic" idx="2"/>
          </p:nvPr>
        </p:nvSpPr>
        <p:spPr>
          <a:xfrm>
            <a:off x="5334000" y="1657350"/>
            <a:ext cx="2133600" cy="2133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>
            <a:spLocks noGrp="1"/>
          </p:cNvSpPr>
          <p:nvPr>
            <p:ph type="pic" idx="3"/>
          </p:nvPr>
        </p:nvSpPr>
        <p:spPr>
          <a:xfrm>
            <a:off x="1676400" y="1657350"/>
            <a:ext cx="2133600" cy="2133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>
            <a:spLocks noGrp="1"/>
          </p:cNvSpPr>
          <p:nvPr>
            <p:ph type="pic" idx="2"/>
          </p:nvPr>
        </p:nvSpPr>
        <p:spPr>
          <a:xfrm>
            <a:off x="533400" y="1428750"/>
            <a:ext cx="1524000" cy="152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>
            <a:spLocks noGrp="1"/>
          </p:cNvSpPr>
          <p:nvPr>
            <p:ph type="pic" idx="3"/>
          </p:nvPr>
        </p:nvSpPr>
        <p:spPr>
          <a:xfrm>
            <a:off x="533400" y="3105150"/>
            <a:ext cx="1524000" cy="152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>
            <a:spLocks noGrp="1"/>
          </p:cNvSpPr>
          <p:nvPr>
            <p:ph type="pic" idx="2"/>
          </p:nvPr>
        </p:nvSpPr>
        <p:spPr>
          <a:xfrm>
            <a:off x="3314700" y="1657350"/>
            <a:ext cx="2133600" cy="2133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8"/>
          <p:cNvSpPr>
            <a:spLocks noGrp="1"/>
          </p:cNvSpPr>
          <p:nvPr>
            <p:ph type="pic" idx="3"/>
          </p:nvPr>
        </p:nvSpPr>
        <p:spPr>
          <a:xfrm>
            <a:off x="609600" y="1657350"/>
            <a:ext cx="2133600" cy="2133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rgbClr val="080808"/>
              </a:buClr>
              <a:buSzPts val="1300"/>
              <a:buFont typeface="Open Sans SemiBold"/>
              <a:buNone/>
              <a:defRPr sz="1300" b="0">
                <a:solidFill>
                  <a:srgbClr val="08080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>
            <a:spLocks noGrp="1"/>
          </p:cNvSpPr>
          <p:nvPr>
            <p:ph type="pic" idx="4"/>
          </p:nvPr>
        </p:nvSpPr>
        <p:spPr>
          <a:xfrm>
            <a:off x="6019800" y="1657350"/>
            <a:ext cx="2133600" cy="2133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ctrTitle"/>
          </p:nvPr>
        </p:nvSpPr>
        <p:spPr>
          <a:xfrm>
            <a:off x="685800" y="112395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600"/>
              <a:buFont typeface="Open Sans"/>
              <a:buNone/>
              <a:defRPr>
                <a:solidFill>
                  <a:srgbClr val="19191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subTitle" idx="1"/>
          </p:nvPr>
        </p:nvSpPr>
        <p:spPr>
          <a:xfrm>
            <a:off x="1371600" y="2440783"/>
            <a:ext cx="6400800" cy="66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rgbClr val="17375E"/>
              </a:buClr>
              <a:buSzPts val="1400"/>
              <a:buNone/>
              <a:defRPr>
                <a:solidFill>
                  <a:srgbClr val="17375E"/>
                </a:solidFill>
              </a:defRPr>
            </a:lvl1pPr>
            <a:lvl2pPr lvl="1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>
            <a:spLocks noGrp="1"/>
          </p:cNvSpPr>
          <p:nvPr>
            <p:ph type="pic" idx="2"/>
          </p:nvPr>
        </p:nvSpPr>
        <p:spPr>
          <a:xfrm>
            <a:off x="0" y="1504950"/>
            <a:ext cx="3429000" cy="30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rgbClr val="17375E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7375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1"/>
          </p:nvPr>
        </p:nvSpPr>
        <p:spPr>
          <a:xfrm>
            <a:off x="3733800" y="2046286"/>
            <a:ext cx="21272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3"/>
          </p:nvPr>
        </p:nvSpPr>
        <p:spPr>
          <a:xfrm>
            <a:off x="6407150" y="2038348"/>
            <a:ext cx="21272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4"/>
          </p:nvPr>
        </p:nvSpPr>
        <p:spPr>
          <a:xfrm>
            <a:off x="3736975" y="3633926"/>
            <a:ext cx="21272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5"/>
          </p:nvPr>
        </p:nvSpPr>
        <p:spPr>
          <a:xfrm>
            <a:off x="6410325" y="3625988"/>
            <a:ext cx="21272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6"/>
          </p:nvPr>
        </p:nvSpPr>
        <p:spPr>
          <a:xfrm>
            <a:off x="4114800" y="1673223"/>
            <a:ext cx="1600200" cy="30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0B0B0B"/>
              </a:buClr>
              <a:buSzPts val="1200"/>
              <a:buFont typeface="Open Sans"/>
              <a:buNone/>
              <a:defRPr sz="1200" b="1">
                <a:solidFill>
                  <a:srgbClr val="0B0B0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7"/>
          </p:nvPr>
        </p:nvSpPr>
        <p:spPr>
          <a:xfrm>
            <a:off x="6781800" y="1673223"/>
            <a:ext cx="1600200" cy="30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0B0B0B"/>
              </a:buClr>
              <a:buSzPts val="1200"/>
              <a:buFont typeface="Open Sans"/>
              <a:buNone/>
              <a:defRPr sz="1200" b="1">
                <a:solidFill>
                  <a:srgbClr val="0B0B0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8"/>
          </p:nvPr>
        </p:nvSpPr>
        <p:spPr>
          <a:xfrm>
            <a:off x="4114800" y="3257550"/>
            <a:ext cx="1600200" cy="30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0B0B0B"/>
              </a:buClr>
              <a:buSzPts val="1200"/>
              <a:buFont typeface="Open Sans"/>
              <a:buNone/>
              <a:defRPr sz="1200" b="1">
                <a:solidFill>
                  <a:srgbClr val="0B0B0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9"/>
          </p:nvPr>
        </p:nvSpPr>
        <p:spPr>
          <a:xfrm>
            <a:off x="6781800" y="3257550"/>
            <a:ext cx="1600200" cy="30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0B0B0B"/>
              </a:buClr>
              <a:buSzPts val="1200"/>
              <a:buFont typeface="Open Sans"/>
              <a:buNone/>
              <a:defRPr sz="1200" b="1">
                <a:solidFill>
                  <a:srgbClr val="0B0B0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3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>
            <a:spLocks noGrp="1"/>
          </p:cNvSpPr>
          <p:nvPr>
            <p:ph type="pic" idx="2"/>
          </p:nvPr>
        </p:nvSpPr>
        <p:spPr>
          <a:xfrm>
            <a:off x="0" y="1504951"/>
            <a:ext cx="9144000" cy="11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rgbClr val="17375E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7375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31"/>
          <p:cNvSpPr>
            <a:spLocks noGrp="1"/>
          </p:cNvSpPr>
          <p:nvPr>
            <p:ph type="pic" idx="3"/>
          </p:nvPr>
        </p:nvSpPr>
        <p:spPr>
          <a:xfrm>
            <a:off x="0" y="2730226"/>
            <a:ext cx="9144000" cy="11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rgbClr val="17375E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7375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31"/>
          <p:cNvSpPr>
            <a:spLocks noGrp="1"/>
          </p:cNvSpPr>
          <p:nvPr>
            <p:ph type="pic" idx="4"/>
          </p:nvPr>
        </p:nvSpPr>
        <p:spPr>
          <a:xfrm>
            <a:off x="0" y="3955501"/>
            <a:ext cx="9144000" cy="11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rgbClr val="17375E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7375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>
            <a:spLocks noGrp="1"/>
          </p:cNvSpPr>
          <p:nvPr>
            <p:ph type="pic" idx="2"/>
          </p:nvPr>
        </p:nvSpPr>
        <p:spPr>
          <a:xfrm>
            <a:off x="4572000" y="1809750"/>
            <a:ext cx="2133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32"/>
          <p:cNvSpPr>
            <a:spLocks noGrp="1"/>
          </p:cNvSpPr>
          <p:nvPr>
            <p:ph type="pic" idx="3"/>
          </p:nvPr>
        </p:nvSpPr>
        <p:spPr>
          <a:xfrm>
            <a:off x="0" y="1809750"/>
            <a:ext cx="2133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>
            <a:spLocks noGrp="1"/>
          </p:cNvSpPr>
          <p:nvPr>
            <p:ph type="pic" idx="2"/>
          </p:nvPr>
        </p:nvSpPr>
        <p:spPr>
          <a:xfrm>
            <a:off x="4724400" y="1657350"/>
            <a:ext cx="3733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33"/>
          <p:cNvSpPr>
            <a:spLocks noGrp="1"/>
          </p:cNvSpPr>
          <p:nvPr>
            <p:ph type="pic" idx="3"/>
          </p:nvPr>
        </p:nvSpPr>
        <p:spPr>
          <a:xfrm>
            <a:off x="685800" y="1657350"/>
            <a:ext cx="3733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>
            <a:spLocks noGrp="1"/>
          </p:cNvSpPr>
          <p:nvPr>
            <p:ph type="pic" idx="2"/>
          </p:nvPr>
        </p:nvSpPr>
        <p:spPr>
          <a:xfrm>
            <a:off x="609600" y="1657350"/>
            <a:ext cx="25146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>
            <a:spLocks noGrp="1"/>
          </p:cNvSpPr>
          <p:nvPr>
            <p:ph type="pic" idx="3"/>
          </p:nvPr>
        </p:nvSpPr>
        <p:spPr>
          <a:xfrm>
            <a:off x="3352800" y="1657350"/>
            <a:ext cx="25146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4"/>
          <p:cNvSpPr>
            <a:spLocks noGrp="1"/>
          </p:cNvSpPr>
          <p:nvPr>
            <p:ph type="pic" idx="4"/>
          </p:nvPr>
        </p:nvSpPr>
        <p:spPr>
          <a:xfrm>
            <a:off x="6096000" y="1657350"/>
            <a:ext cx="25146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body" idx="1"/>
          </p:nvPr>
        </p:nvSpPr>
        <p:spPr>
          <a:xfrm>
            <a:off x="4572000" y="1711278"/>
            <a:ext cx="291969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Arial"/>
              <a:buNone/>
              <a:defRPr sz="14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Arial"/>
              <a:buNone/>
              <a:defRPr sz="12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2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  <a:defRPr sz="11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2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  <a:defRPr sz="11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2"/>
          </p:nvPr>
        </p:nvSpPr>
        <p:spPr>
          <a:xfrm>
            <a:off x="4071418" y="2152650"/>
            <a:ext cx="4081981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>
            <a:spLocks noGrp="1"/>
          </p:cNvSpPr>
          <p:nvPr>
            <p:ph type="pic" idx="3"/>
          </p:nvPr>
        </p:nvSpPr>
        <p:spPr>
          <a:xfrm>
            <a:off x="838200" y="1581150"/>
            <a:ext cx="2590800" cy="25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4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body" idx="1"/>
          </p:nvPr>
        </p:nvSpPr>
        <p:spPr>
          <a:xfrm>
            <a:off x="609600" y="1504951"/>
            <a:ext cx="8001000" cy="30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rgbClr val="848484"/>
              </a:buClr>
              <a:buSzPts val="1200"/>
              <a:buChar char="•"/>
              <a:defRPr sz="1200">
                <a:solidFill>
                  <a:srgbClr val="848484"/>
                </a:solidFill>
              </a:defRPr>
            </a:lvl1pPr>
            <a:lvl2pPr marL="914400" lvl="1" indent="-298450" algn="l">
              <a:spcBef>
                <a:spcPts val="220"/>
              </a:spcBef>
              <a:spcAft>
                <a:spcPts val="0"/>
              </a:spcAft>
              <a:buClr>
                <a:srgbClr val="848484"/>
              </a:buClr>
              <a:buSzPts val="1100"/>
              <a:buChar char="–"/>
              <a:defRPr sz="1100">
                <a:solidFill>
                  <a:srgbClr val="848484"/>
                </a:solidFill>
              </a:defRPr>
            </a:lvl2pPr>
            <a:lvl3pPr marL="1371600" lvl="2" indent="-295275" algn="l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Char char="•"/>
              <a:defRPr sz="1050">
                <a:solidFill>
                  <a:srgbClr val="848484"/>
                </a:solidFill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Char char="–"/>
              <a:defRPr sz="1000">
                <a:solidFill>
                  <a:srgbClr val="848484"/>
                </a:solidFill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Char char="»"/>
              <a:defRPr sz="1000">
                <a:solidFill>
                  <a:srgbClr val="848484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2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and Content">
  <p:cSld name="29_Title and Conte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>
            <a:off x="609600" y="2133600"/>
            <a:ext cx="2362200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180"/>
              </a:spcBef>
              <a:spcAft>
                <a:spcPts val="0"/>
              </a:spcAft>
              <a:buClr>
                <a:srgbClr val="848484"/>
              </a:buClr>
              <a:buSzPts val="900"/>
              <a:buNone/>
              <a:defRPr sz="9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body" idx="2"/>
          </p:nvPr>
        </p:nvSpPr>
        <p:spPr>
          <a:xfrm>
            <a:off x="3429000" y="2133600"/>
            <a:ext cx="2362200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180"/>
              </a:spcBef>
              <a:spcAft>
                <a:spcPts val="0"/>
              </a:spcAft>
              <a:buClr>
                <a:srgbClr val="848484"/>
              </a:buClr>
              <a:buSzPts val="900"/>
              <a:buNone/>
              <a:defRPr sz="9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body" idx="3"/>
          </p:nvPr>
        </p:nvSpPr>
        <p:spPr>
          <a:xfrm>
            <a:off x="6324600" y="2133600"/>
            <a:ext cx="2362200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180"/>
              </a:spcBef>
              <a:spcAft>
                <a:spcPts val="0"/>
              </a:spcAft>
              <a:buClr>
                <a:srgbClr val="848484"/>
              </a:buClr>
              <a:buSzPts val="900"/>
              <a:buNone/>
              <a:defRPr sz="9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4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>
            <a:spLocks noGrp="1"/>
          </p:cNvSpPr>
          <p:nvPr>
            <p:ph type="pic" idx="2"/>
          </p:nvPr>
        </p:nvSpPr>
        <p:spPr>
          <a:xfrm>
            <a:off x="0" y="1596390"/>
            <a:ext cx="2276856" cy="24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38"/>
          <p:cNvSpPr>
            <a:spLocks noGrp="1"/>
          </p:cNvSpPr>
          <p:nvPr>
            <p:ph type="pic" idx="3"/>
          </p:nvPr>
        </p:nvSpPr>
        <p:spPr>
          <a:xfrm>
            <a:off x="2286000" y="1596390"/>
            <a:ext cx="2276856" cy="24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38"/>
          <p:cNvSpPr>
            <a:spLocks noGrp="1"/>
          </p:cNvSpPr>
          <p:nvPr>
            <p:ph type="pic" idx="4"/>
          </p:nvPr>
        </p:nvSpPr>
        <p:spPr>
          <a:xfrm>
            <a:off x="4572000" y="1595438"/>
            <a:ext cx="2276856" cy="24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Google Shape;208;p38"/>
          <p:cNvSpPr>
            <a:spLocks noGrp="1"/>
          </p:cNvSpPr>
          <p:nvPr>
            <p:ph type="pic" idx="5"/>
          </p:nvPr>
        </p:nvSpPr>
        <p:spPr>
          <a:xfrm>
            <a:off x="6858000" y="1595438"/>
            <a:ext cx="2286000" cy="24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>
            <a:spLocks noGrp="1"/>
          </p:cNvSpPr>
          <p:nvPr>
            <p:ph type="pic" idx="2"/>
          </p:nvPr>
        </p:nvSpPr>
        <p:spPr>
          <a:xfrm>
            <a:off x="533400" y="1580251"/>
            <a:ext cx="1828800" cy="244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39"/>
          <p:cNvSpPr>
            <a:spLocks noGrp="1"/>
          </p:cNvSpPr>
          <p:nvPr>
            <p:ph type="pic" idx="3"/>
          </p:nvPr>
        </p:nvSpPr>
        <p:spPr>
          <a:xfrm>
            <a:off x="2568725" y="1580251"/>
            <a:ext cx="1818825" cy="244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39"/>
          <p:cNvSpPr>
            <a:spLocks noGrp="1"/>
          </p:cNvSpPr>
          <p:nvPr>
            <p:ph type="pic" idx="4"/>
          </p:nvPr>
        </p:nvSpPr>
        <p:spPr>
          <a:xfrm>
            <a:off x="4594075" y="1580251"/>
            <a:ext cx="1828800" cy="243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9"/>
          <p:cNvSpPr>
            <a:spLocks noGrp="1"/>
          </p:cNvSpPr>
          <p:nvPr>
            <p:ph type="pic" idx="5"/>
          </p:nvPr>
        </p:nvSpPr>
        <p:spPr>
          <a:xfrm>
            <a:off x="6629400" y="1580251"/>
            <a:ext cx="1828800" cy="243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>
            <a:spLocks noGrp="1"/>
          </p:cNvSpPr>
          <p:nvPr>
            <p:ph type="pic" idx="2"/>
          </p:nvPr>
        </p:nvSpPr>
        <p:spPr>
          <a:xfrm>
            <a:off x="2514600" y="1580251"/>
            <a:ext cx="1895856" cy="259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40"/>
          <p:cNvSpPr>
            <a:spLocks noGrp="1"/>
          </p:cNvSpPr>
          <p:nvPr>
            <p:ph type="pic" idx="3"/>
          </p:nvPr>
        </p:nvSpPr>
        <p:spPr>
          <a:xfrm>
            <a:off x="6551946" y="1580251"/>
            <a:ext cx="1906254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40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rgbClr val="080808"/>
              </a:buClr>
              <a:buSzPts val="1300"/>
              <a:buFont typeface="Open Sans SemiBold"/>
              <a:buNone/>
              <a:defRPr sz="1300" b="0">
                <a:solidFill>
                  <a:srgbClr val="08080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>
            <a:spLocks noGrp="1"/>
          </p:cNvSpPr>
          <p:nvPr>
            <p:ph type="pic" idx="2"/>
          </p:nvPr>
        </p:nvSpPr>
        <p:spPr>
          <a:xfrm>
            <a:off x="5943600" y="3257550"/>
            <a:ext cx="3200400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>
            <a:spLocks noGrp="1"/>
          </p:cNvSpPr>
          <p:nvPr>
            <p:ph type="pic" idx="3"/>
          </p:nvPr>
        </p:nvSpPr>
        <p:spPr>
          <a:xfrm>
            <a:off x="4916" y="0"/>
            <a:ext cx="29718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and Content">
  <p:cSld name="27_Title and Conte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>
            <a:spLocks noGrp="1"/>
          </p:cNvSpPr>
          <p:nvPr>
            <p:ph type="pic" idx="2"/>
          </p:nvPr>
        </p:nvSpPr>
        <p:spPr>
          <a:xfrm>
            <a:off x="685800" y="1733550"/>
            <a:ext cx="1527048" cy="152704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41"/>
          <p:cNvSpPr>
            <a:spLocks noGrp="1"/>
          </p:cNvSpPr>
          <p:nvPr>
            <p:ph type="pic" idx="3"/>
          </p:nvPr>
        </p:nvSpPr>
        <p:spPr>
          <a:xfrm>
            <a:off x="2667000" y="1733550"/>
            <a:ext cx="1527048" cy="152704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41"/>
          <p:cNvSpPr>
            <a:spLocks noGrp="1"/>
          </p:cNvSpPr>
          <p:nvPr>
            <p:ph type="pic" idx="4"/>
          </p:nvPr>
        </p:nvSpPr>
        <p:spPr>
          <a:xfrm>
            <a:off x="4572000" y="1773174"/>
            <a:ext cx="1527048" cy="152704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41"/>
          <p:cNvSpPr>
            <a:spLocks noGrp="1"/>
          </p:cNvSpPr>
          <p:nvPr>
            <p:ph type="pic" idx="5"/>
          </p:nvPr>
        </p:nvSpPr>
        <p:spPr>
          <a:xfrm>
            <a:off x="6473952" y="1765554"/>
            <a:ext cx="1527048" cy="152704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41"/>
          <p:cNvSpPr txBox="1">
            <a:spLocks noGrp="1"/>
          </p:cNvSpPr>
          <p:nvPr>
            <p:ph type="body" idx="1"/>
          </p:nvPr>
        </p:nvSpPr>
        <p:spPr>
          <a:xfrm>
            <a:off x="2590800" y="3486150"/>
            <a:ext cx="167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Arial"/>
              <a:buNone/>
              <a:defRPr sz="14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Arial"/>
              <a:buNone/>
              <a:defRPr sz="12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2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  <a:defRPr sz="11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2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  <a:defRPr sz="11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body" idx="6"/>
          </p:nvPr>
        </p:nvSpPr>
        <p:spPr>
          <a:xfrm>
            <a:off x="4572000" y="3486150"/>
            <a:ext cx="167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Arial"/>
              <a:buNone/>
              <a:defRPr sz="14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Arial"/>
              <a:buNone/>
              <a:defRPr sz="12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2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  <a:defRPr sz="11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2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  <a:defRPr sz="11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1"/>
          <p:cNvSpPr txBox="1">
            <a:spLocks noGrp="1"/>
          </p:cNvSpPr>
          <p:nvPr>
            <p:ph type="body" idx="7"/>
          </p:nvPr>
        </p:nvSpPr>
        <p:spPr>
          <a:xfrm>
            <a:off x="6400800" y="3486150"/>
            <a:ext cx="167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Arial"/>
              <a:buNone/>
              <a:defRPr sz="14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Arial"/>
              <a:buNone/>
              <a:defRPr sz="12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2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  <a:defRPr sz="11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2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  <a:defRPr sz="11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body" idx="8"/>
          </p:nvPr>
        </p:nvSpPr>
        <p:spPr>
          <a:xfrm>
            <a:off x="609600" y="3486150"/>
            <a:ext cx="167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Arial"/>
              <a:buNone/>
              <a:defRPr sz="14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Arial"/>
              <a:buNone/>
              <a:defRPr sz="12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2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  <a:defRPr sz="11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2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  <a:defRPr sz="11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9"/>
          </p:nvPr>
        </p:nvSpPr>
        <p:spPr>
          <a:xfrm>
            <a:off x="2590800" y="3714750"/>
            <a:ext cx="167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body" idx="13"/>
          </p:nvPr>
        </p:nvSpPr>
        <p:spPr>
          <a:xfrm>
            <a:off x="4572000" y="3714750"/>
            <a:ext cx="167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body" idx="14"/>
          </p:nvPr>
        </p:nvSpPr>
        <p:spPr>
          <a:xfrm>
            <a:off x="6400800" y="3714750"/>
            <a:ext cx="167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body" idx="15"/>
          </p:nvPr>
        </p:nvSpPr>
        <p:spPr>
          <a:xfrm>
            <a:off x="609600" y="3714750"/>
            <a:ext cx="167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41"/>
          <p:cNvSpPr txBox="1">
            <a:spLocks noGrp="1"/>
          </p:cNvSpPr>
          <p:nvPr>
            <p:ph type="body" idx="16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1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and Content">
  <p:cSld name="28_Title and Conten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body" idx="1"/>
          </p:nvPr>
        </p:nvSpPr>
        <p:spPr>
          <a:xfrm>
            <a:off x="622443" y="3638550"/>
            <a:ext cx="1739757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body" idx="2"/>
          </p:nvPr>
        </p:nvSpPr>
        <p:spPr>
          <a:xfrm>
            <a:off x="2654174" y="3643312"/>
            <a:ext cx="1613026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body" idx="3"/>
          </p:nvPr>
        </p:nvSpPr>
        <p:spPr>
          <a:xfrm>
            <a:off x="609601" y="3262312"/>
            <a:ext cx="1752600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–"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–"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»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body" idx="4"/>
          </p:nvPr>
        </p:nvSpPr>
        <p:spPr>
          <a:xfrm>
            <a:off x="2654174" y="3262312"/>
            <a:ext cx="1601787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–"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–"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»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body" idx="5"/>
          </p:nvPr>
        </p:nvSpPr>
        <p:spPr>
          <a:xfrm>
            <a:off x="4648200" y="3643312"/>
            <a:ext cx="1675229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42"/>
          <p:cNvSpPr txBox="1">
            <a:spLocks noGrp="1"/>
          </p:cNvSpPr>
          <p:nvPr>
            <p:ph type="body" idx="6"/>
          </p:nvPr>
        </p:nvSpPr>
        <p:spPr>
          <a:xfrm>
            <a:off x="4648200" y="3262312"/>
            <a:ext cx="1663557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–"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–"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»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body" idx="7"/>
          </p:nvPr>
        </p:nvSpPr>
        <p:spPr>
          <a:xfrm>
            <a:off x="6630036" y="3643312"/>
            <a:ext cx="1751964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body" idx="8"/>
          </p:nvPr>
        </p:nvSpPr>
        <p:spPr>
          <a:xfrm>
            <a:off x="6630036" y="3262312"/>
            <a:ext cx="1739757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–"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–"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5275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Char char="»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42"/>
          <p:cNvSpPr>
            <a:spLocks noGrp="1"/>
          </p:cNvSpPr>
          <p:nvPr>
            <p:ph type="pic" idx="9"/>
          </p:nvPr>
        </p:nvSpPr>
        <p:spPr>
          <a:xfrm>
            <a:off x="609600" y="1581150"/>
            <a:ext cx="1905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42"/>
          <p:cNvSpPr>
            <a:spLocks noGrp="1"/>
          </p:cNvSpPr>
          <p:nvPr>
            <p:ph type="pic" idx="13"/>
          </p:nvPr>
        </p:nvSpPr>
        <p:spPr>
          <a:xfrm>
            <a:off x="2616200" y="1581150"/>
            <a:ext cx="1905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42"/>
          <p:cNvSpPr>
            <a:spLocks noGrp="1"/>
          </p:cNvSpPr>
          <p:nvPr>
            <p:ph type="pic" idx="14"/>
          </p:nvPr>
        </p:nvSpPr>
        <p:spPr>
          <a:xfrm>
            <a:off x="4622800" y="1581150"/>
            <a:ext cx="1905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42"/>
          <p:cNvSpPr>
            <a:spLocks noGrp="1"/>
          </p:cNvSpPr>
          <p:nvPr>
            <p:ph type="pic" idx="15"/>
          </p:nvPr>
        </p:nvSpPr>
        <p:spPr>
          <a:xfrm>
            <a:off x="6629400" y="1581150"/>
            <a:ext cx="1905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body" idx="16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and Content">
  <p:cSld name="25_Title and Conten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body" idx="1"/>
          </p:nvPr>
        </p:nvSpPr>
        <p:spPr>
          <a:xfrm>
            <a:off x="533400" y="1524000"/>
            <a:ext cx="8001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21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Courier New"/>
              <a:buChar char="o"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rgbClr val="606060"/>
              </a:buClr>
              <a:buSzPts val="1200"/>
              <a:buFont typeface="Rockwell"/>
              <a:buChar char="o"/>
              <a:defRPr>
                <a:solidFill>
                  <a:srgbClr val="60606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algn="l">
              <a:spcBef>
                <a:spcPts val="220"/>
              </a:spcBef>
              <a:spcAft>
                <a:spcPts val="0"/>
              </a:spcAft>
              <a:buClr>
                <a:srgbClr val="606060"/>
              </a:buClr>
              <a:buSzPts val="1100"/>
              <a:buFont typeface="Rockwell"/>
              <a:buChar char="o"/>
              <a:defRPr>
                <a:solidFill>
                  <a:srgbClr val="60606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5275" algn="l">
              <a:spcBef>
                <a:spcPts val="210"/>
              </a:spcBef>
              <a:spcAft>
                <a:spcPts val="0"/>
              </a:spcAft>
              <a:buClr>
                <a:srgbClr val="606060"/>
              </a:buClr>
              <a:buSzPts val="1050"/>
              <a:buFont typeface="Rockwell"/>
              <a:buChar char="o"/>
              <a:defRPr>
                <a:solidFill>
                  <a:srgbClr val="60606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5275" algn="l">
              <a:spcBef>
                <a:spcPts val="210"/>
              </a:spcBef>
              <a:spcAft>
                <a:spcPts val="0"/>
              </a:spcAft>
              <a:buClr>
                <a:srgbClr val="606060"/>
              </a:buClr>
              <a:buSzPts val="1050"/>
              <a:buFont typeface="Rockwell"/>
              <a:buChar char="o"/>
              <a:defRPr>
                <a:solidFill>
                  <a:srgbClr val="60606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43"/>
          <p:cNvSpPr txBox="1">
            <a:spLocks noGrp="1"/>
          </p:cNvSpPr>
          <p:nvPr>
            <p:ph type="body" idx="2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and Content">
  <p:cSld name="24_Title and Conten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>
            <a:spLocks noGrp="1"/>
          </p:cNvSpPr>
          <p:nvPr>
            <p:ph type="body" idx="1"/>
          </p:nvPr>
        </p:nvSpPr>
        <p:spPr>
          <a:xfrm>
            <a:off x="1066164" y="1778563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 b="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4"/>
          <p:cNvSpPr txBox="1">
            <a:spLocks noGrp="1"/>
          </p:cNvSpPr>
          <p:nvPr>
            <p:ph type="body" idx="2"/>
          </p:nvPr>
        </p:nvSpPr>
        <p:spPr>
          <a:xfrm>
            <a:off x="1066482" y="2311963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 b="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4"/>
          <p:cNvSpPr txBox="1">
            <a:spLocks noGrp="1"/>
          </p:cNvSpPr>
          <p:nvPr>
            <p:ph type="body" idx="3"/>
          </p:nvPr>
        </p:nvSpPr>
        <p:spPr>
          <a:xfrm>
            <a:off x="1066800" y="2845363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 b="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4"/>
          </p:nvPr>
        </p:nvSpPr>
        <p:spPr>
          <a:xfrm>
            <a:off x="1066800" y="3400988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 b="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body" idx="5"/>
          </p:nvPr>
        </p:nvSpPr>
        <p:spPr>
          <a:xfrm>
            <a:off x="1066800" y="3912163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 b="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44"/>
          <p:cNvSpPr>
            <a:spLocks noGrp="1"/>
          </p:cNvSpPr>
          <p:nvPr>
            <p:ph type="body" idx="6"/>
          </p:nvPr>
        </p:nvSpPr>
        <p:spPr>
          <a:xfrm>
            <a:off x="64008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 Light"/>
              <a:buNone/>
              <a:defRPr sz="1600" i="1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body" idx="7"/>
          </p:nvPr>
        </p:nvSpPr>
        <p:spPr>
          <a:xfrm>
            <a:off x="5105082" y="1778563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 b="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44"/>
          <p:cNvSpPr txBox="1">
            <a:spLocks noGrp="1"/>
          </p:cNvSpPr>
          <p:nvPr>
            <p:ph type="body" idx="8"/>
          </p:nvPr>
        </p:nvSpPr>
        <p:spPr>
          <a:xfrm>
            <a:off x="5105400" y="2311963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 b="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44"/>
          <p:cNvSpPr txBox="1">
            <a:spLocks noGrp="1"/>
          </p:cNvSpPr>
          <p:nvPr>
            <p:ph type="body" idx="9"/>
          </p:nvPr>
        </p:nvSpPr>
        <p:spPr>
          <a:xfrm>
            <a:off x="5105400" y="2845363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 b="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4"/>
          <p:cNvSpPr txBox="1">
            <a:spLocks noGrp="1"/>
          </p:cNvSpPr>
          <p:nvPr>
            <p:ph type="body" idx="13"/>
          </p:nvPr>
        </p:nvSpPr>
        <p:spPr>
          <a:xfrm>
            <a:off x="5105400" y="3400988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 b="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body" idx="14"/>
          </p:nvPr>
        </p:nvSpPr>
        <p:spPr>
          <a:xfrm>
            <a:off x="5105400" y="3912163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 b="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4"/>
          <p:cNvSpPr>
            <a:spLocks noGrp="1"/>
          </p:cNvSpPr>
          <p:nvPr>
            <p:ph type="body" idx="15"/>
          </p:nvPr>
        </p:nvSpPr>
        <p:spPr>
          <a:xfrm>
            <a:off x="64008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 Light"/>
              <a:buNone/>
              <a:defRPr sz="1600" i="1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4"/>
          <p:cNvSpPr>
            <a:spLocks noGrp="1"/>
          </p:cNvSpPr>
          <p:nvPr>
            <p:ph type="body" idx="16"/>
          </p:nvPr>
        </p:nvSpPr>
        <p:spPr>
          <a:xfrm>
            <a:off x="64008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 Light"/>
              <a:buNone/>
              <a:defRPr sz="1600" i="1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44"/>
          <p:cNvSpPr>
            <a:spLocks noGrp="1"/>
          </p:cNvSpPr>
          <p:nvPr>
            <p:ph type="body" idx="17"/>
          </p:nvPr>
        </p:nvSpPr>
        <p:spPr>
          <a:xfrm>
            <a:off x="64008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 Light"/>
              <a:buNone/>
              <a:defRPr sz="1600" i="1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4"/>
          <p:cNvSpPr>
            <a:spLocks noGrp="1"/>
          </p:cNvSpPr>
          <p:nvPr>
            <p:ph type="body" idx="18"/>
          </p:nvPr>
        </p:nvSpPr>
        <p:spPr>
          <a:xfrm>
            <a:off x="64008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 Light"/>
              <a:buNone/>
              <a:defRPr sz="1600" i="1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4"/>
          <p:cNvSpPr>
            <a:spLocks noGrp="1"/>
          </p:cNvSpPr>
          <p:nvPr>
            <p:ph type="body" idx="19"/>
          </p:nvPr>
        </p:nvSpPr>
        <p:spPr>
          <a:xfrm>
            <a:off x="469392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 Light"/>
              <a:buNone/>
              <a:defRPr sz="1600" i="1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4"/>
          <p:cNvSpPr>
            <a:spLocks noGrp="1"/>
          </p:cNvSpPr>
          <p:nvPr>
            <p:ph type="body" idx="20"/>
          </p:nvPr>
        </p:nvSpPr>
        <p:spPr>
          <a:xfrm>
            <a:off x="469392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 Light"/>
              <a:buNone/>
              <a:defRPr sz="1600" i="1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4"/>
          <p:cNvSpPr>
            <a:spLocks noGrp="1"/>
          </p:cNvSpPr>
          <p:nvPr>
            <p:ph type="body" idx="21"/>
          </p:nvPr>
        </p:nvSpPr>
        <p:spPr>
          <a:xfrm>
            <a:off x="469392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 Light"/>
              <a:buNone/>
              <a:defRPr sz="1600" i="1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4"/>
          <p:cNvSpPr>
            <a:spLocks noGrp="1"/>
          </p:cNvSpPr>
          <p:nvPr>
            <p:ph type="body" idx="22"/>
          </p:nvPr>
        </p:nvSpPr>
        <p:spPr>
          <a:xfrm>
            <a:off x="469392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 Light"/>
              <a:buNone/>
              <a:defRPr sz="1600" i="1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4"/>
          <p:cNvSpPr>
            <a:spLocks noGrp="1"/>
          </p:cNvSpPr>
          <p:nvPr>
            <p:ph type="body" idx="23"/>
          </p:nvPr>
        </p:nvSpPr>
        <p:spPr>
          <a:xfrm>
            <a:off x="469392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 Light"/>
              <a:buNone/>
              <a:defRPr sz="1600" i="1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body" idx="24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44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8229600" cy="297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400"/>
              <a:buChar char="•"/>
              <a:defRPr sz="14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rgbClr val="848484"/>
              </a:buClr>
              <a:buSzPts val="1200"/>
              <a:buChar char="–"/>
              <a:defRPr sz="12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98450" algn="l">
              <a:spcBef>
                <a:spcPts val="220"/>
              </a:spcBef>
              <a:spcAft>
                <a:spcPts val="0"/>
              </a:spcAft>
              <a:buClr>
                <a:srgbClr val="848484"/>
              </a:buClr>
              <a:buSzPts val="1100"/>
              <a:buChar char="•"/>
              <a:defRPr sz="11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95275" algn="l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Char char="–"/>
              <a:defRPr sz="105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95275" algn="l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Char char="»"/>
              <a:defRPr sz="105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body" idx="2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>
            <a:spLocks noGrp="1"/>
          </p:cNvSpPr>
          <p:nvPr>
            <p:ph type="body" idx="1"/>
          </p:nvPr>
        </p:nvSpPr>
        <p:spPr>
          <a:xfrm>
            <a:off x="533400" y="161163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46"/>
          <p:cNvSpPr txBox="1">
            <a:spLocks noGrp="1"/>
          </p:cNvSpPr>
          <p:nvPr>
            <p:ph type="body" idx="2"/>
          </p:nvPr>
        </p:nvSpPr>
        <p:spPr>
          <a:xfrm>
            <a:off x="533400" y="1809750"/>
            <a:ext cx="2819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3"/>
          </p:nvPr>
        </p:nvSpPr>
        <p:spPr>
          <a:xfrm>
            <a:off x="533400" y="267843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6"/>
          <p:cNvSpPr txBox="1">
            <a:spLocks noGrp="1"/>
          </p:cNvSpPr>
          <p:nvPr>
            <p:ph type="body" idx="4"/>
          </p:nvPr>
        </p:nvSpPr>
        <p:spPr>
          <a:xfrm>
            <a:off x="533400" y="2876550"/>
            <a:ext cx="2819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body" idx="5"/>
          </p:nvPr>
        </p:nvSpPr>
        <p:spPr>
          <a:xfrm>
            <a:off x="533400" y="374523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body" idx="6"/>
          </p:nvPr>
        </p:nvSpPr>
        <p:spPr>
          <a:xfrm>
            <a:off x="533400" y="3943350"/>
            <a:ext cx="2819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body" idx="7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and Content">
  <p:cSld name="26_Title and Conten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>
            <a:spLocks noGrp="1"/>
          </p:cNvSpPr>
          <p:nvPr>
            <p:ph type="pic" idx="2"/>
          </p:nvPr>
        </p:nvSpPr>
        <p:spPr>
          <a:xfrm>
            <a:off x="1216" y="-18290"/>
            <a:ext cx="9144000" cy="36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17375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375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Title and Content">
  <p:cSld name="50_Title and Conten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>
            <a:spLocks noGrp="1"/>
          </p:cNvSpPr>
          <p:nvPr>
            <p:ph type="pic" idx="2"/>
          </p:nvPr>
        </p:nvSpPr>
        <p:spPr>
          <a:xfrm>
            <a:off x="1216" y="-18290"/>
            <a:ext cx="9144000" cy="516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17375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375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48"/>
          <p:cNvSpPr>
            <a:spLocks noGrp="1"/>
          </p:cNvSpPr>
          <p:nvPr>
            <p:ph type="pic" idx="3"/>
          </p:nvPr>
        </p:nvSpPr>
        <p:spPr>
          <a:xfrm>
            <a:off x="6096000" y="1123951"/>
            <a:ext cx="1676400" cy="29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9"/>
          <p:cNvSpPr>
            <a:spLocks noGrp="1"/>
          </p:cNvSpPr>
          <p:nvPr>
            <p:ph type="pic" idx="2"/>
          </p:nvPr>
        </p:nvSpPr>
        <p:spPr>
          <a:xfrm>
            <a:off x="609600" y="1657350"/>
            <a:ext cx="213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17252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252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49"/>
          <p:cNvSpPr>
            <a:spLocks noGrp="1"/>
          </p:cNvSpPr>
          <p:nvPr>
            <p:ph type="pic" idx="3"/>
          </p:nvPr>
        </p:nvSpPr>
        <p:spPr>
          <a:xfrm>
            <a:off x="2836862" y="1657350"/>
            <a:ext cx="213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17252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252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49"/>
          <p:cNvSpPr>
            <a:spLocks noGrp="1"/>
          </p:cNvSpPr>
          <p:nvPr>
            <p:ph type="pic" idx="4"/>
          </p:nvPr>
        </p:nvSpPr>
        <p:spPr>
          <a:xfrm>
            <a:off x="609600" y="3105150"/>
            <a:ext cx="213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17252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252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49"/>
          <p:cNvSpPr>
            <a:spLocks noGrp="1"/>
          </p:cNvSpPr>
          <p:nvPr>
            <p:ph type="pic" idx="5"/>
          </p:nvPr>
        </p:nvSpPr>
        <p:spPr>
          <a:xfrm>
            <a:off x="2836862" y="3105150"/>
            <a:ext cx="213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17252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252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49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49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0"/>
          <p:cNvSpPr txBox="1"/>
          <p:nvPr/>
        </p:nvSpPr>
        <p:spPr>
          <a:xfrm>
            <a:off x="0" y="0"/>
            <a:ext cx="9143999" cy="3181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endParaRPr sz="8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07" name="Google Shape;307;p50" descr="MacBook-Pro-mocku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2012" y="1428750"/>
            <a:ext cx="3799976" cy="23621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0"/>
          <p:cNvSpPr>
            <a:spLocks noGrp="1"/>
          </p:cNvSpPr>
          <p:nvPr>
            <p:ph type="pic" idx="2"/>
          </p:nvPr>
        </p:nvSpPr>
        <p:spPr>
          <a:xfrm>
            <a:off x="3160566" y="1598400"/>
            <a:ext cx="2808000" cy="176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50"/>
          <p:cNvSpPr txBox="1">
            <a:spLocks noGrp="1"/>
          </p:cNvSpPr>
          <p:nvPr>
            <p:ph type="title"/>
          </p:nvPr>
        </p:nvSpPr>
        <p:spPr>
          <a:xfrm>
            <a:off x="7620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Open Sans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0"/>
          <p:cNvSpPr txBox="1">
            <a:spLocks noGrp="1"/>
          </p:cNvSpPr>
          <p:nvPr>
            <p:ph type="body" idx="1"/>
          </p:nvPr>
        </p:nvSpPr>
        <p:spPr>
          <a:xfrm>
            <a:off x="2057400" y="4572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6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Open Sans SemiBold"/>
              <a:buNone/>
              <a:defRPr sz="1300" b="0">
                <a:solidFill>
                  <a:schemeClr val="lt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and Content">
  <p:cSld name="32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4495800" y="438150"/>
            <a:ext cx="411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 sz="2600" b="0" i="0">
                <a:solidFill>
                  <a:srgbClr val="1E787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4495800" y="457200"/>
            <a:ext cx="41148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>
            <a:spLocks noGrp="1"/>
          </p:cNvSpPr>
          <p:nvPr>
            <p:ph type="pic" idx="2"/>
          </p:nvPr>
        </p:nvSpPr>
        <p:spPr>
          <a:xfrm>
            <a:off x="3884" y="2571751"/>
            <a:ext cx="12954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5"/>
          <p:cNvSpPr>
            <a:spLocks noGrp="1"/>
          </p:cNvSpPr>
          <p:nvPr>
            <p:ph type="pic" idx="3"/>
          </p:nvPr>
        </p:nvSpPr>
        <p:spPr>
          <a:xfrm>
            <a:off x="1311984" y="2571751"/>
            <a:ext cx="12954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5"/>
          <p:cNvSpPr>
            <a:spLocks noGrp="1"/>
          </p:cNvSpPr>
          <p:nvPr>
            <p:ph type="pic" idx="4"/>
          </p:nvPr>
        </p:nvSpPr>
        <p:spPr>
          <a:xfrm>
            <a:off x="2620084" y="2571751"/>
            <a:ext cx="12954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5"/>
          <p:cNvSpPr>
            <a:spLocks noGrp="1"/>
          </p:cNvSpPr>
          <p:nvPr>
            <p:ph type="pic" idx="5"/>
          </p:nvPr>
        </p:nvSpPr>
        <p:spPr>
          <a:xfrm>
            <a:off x="3884" y="3867151"/>
            <a:ext cx="12954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5"/>
          <p:cNvSpPr>
            <a:spLocks noGrp="1"/>
          </p:cNvSpPr>
          <p:nvPr>
            <p:ph type="pic" idx="6"/>
          </p:nvPr>
        </p:nvSpPr>
        <p:spPr>
          <a:xfrm>
            <a:off x="1311984" y="3867151"/>
            <a:ext cx="12954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>
            <a:spLocks noGrp="1"/>
          </p:cNvSpPr>
          <p:nvPr>
            <p:ph type="pic" idx="7"/>
          </p:nvPr>
        </p:nvSpPr>
        <p:spPr>
          <a:xfrm>
            <a:off x="2620084" y="3867151"/>
            <a:ext cx="12954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>
            <a:spLocks noGrp="1"/>
          </p:cNvSpPr>
          <p:nvPr>
            <p:ph type="pic" idx="8"/>
          </p:nvPr>
        </p:nvSpPr>
        <p:spPr>
          <a:xfrm>
            <a:off x="3884" y="-19050"/>
            <a:ext cx="12954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5"/>
          <p:cNvSpPr>
            <a:spLocks noGrp="1"/>
          </p:cNvSpPr>
          <p:nvPr>
            <p:ph type="pic" idx="9"/>
          </p:nvPr>
        </p:nvSpPr>
        <p:spPr>
          <a:xfrm>
            <a:off x="1311984" y="-19050"/>
            <a:ext cx="12954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>
            <a:spLocks noGrp="1"/>
          </p:cNvSpPr>
          <p:nvPr>
            <p:ph type="pic" idx="13"/>
          </p:nvPr>
        </p:nvSpPr>
        <p:spPr>
          <a:xfrm>
            <a:off x="2620084" y="-19050"/>
            <a:ext cx="12954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>
            <a:spLocks noGrp="1"/>
          </p:cNvSpPr>
          <p:nvPr>
            <p:ph type="pic" idx="14"/>
          </p:nvPr>
        </p:nvSpPr>
        <p:spPr>
          <a:xfrm>
            <a:off x="3884" y="1276351"/>
            <a:ext cx="12954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5"/>
          <p:cNvSpPr>
            <a:spLocks noGrp="1"/>
          </p:cNvSpPr>
          <p:nvPr>
            <p:ph type="pic" idx="15"/>
          </p:nvPr>
        </p:nvSpPr>
        <p:spPr>
          <a:xfrm>
            <a:off x="1311984" y="1276351"/>
            <a:ext cx="12954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5"/>
          <p:cNvSpPr>
            <a:spLocks noGrp="1"/>
          </p:cNvSpPr>
          <p:nvPr>
            <p:ph type="pic" idx="16"/>
          </p:nvPr>
        </p:nvSpPr>
        <p:spPr>
          <a:xfrm>
            <a:off x="2620084" y="1276351"/>
            <a:ext cx="12954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and Content">
  <p:cSld name="38_Title and Conten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/>
          <p:nvPr/>
        </p:nvSpPr>
        <p:spPr>
          <a:xfrm>
            <a:off x="0" y="0"/>
            <a:ext cx="9143999" cy="2952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endParaRPr sz="8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13" name="Google Shape;313;p51"/>
          <p:cNvSpPr>
            <a:spLocks noGrp="1"/>
          </p:cNvSpPr>
          <p:nvPr>
            <p:ph type="pic" idx="2"/>
          </p:nvPr>
        </p:nvSpPr>
        <p:spPr>
          <a:xfrm>
            <a:off x="3810000" y="666750"/>
            <a:ext cx="1527048" cy="152704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2"/>
          <p:cNvSpPr>
            <a:spLocks noGrp="1"/>
          </p:cNvSpPr>
          <p:nvPr>
            <p:ph type="pic" idx="2"/>
          </p:nvPr>
        </p:nvSpPr>
        <p:spPr>
          <a:xfrm>
            <a:off x="4086001" y="1218752"/>
            <a:ext cx="971999" cy="971998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52"/>
          <p:cNvSpPr txBox="1"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Open Sans"/>
              <a:buNone/>
              <a:defRPr sz="2400">
                <a:solidFill>
                  <a:srgbClr val="19191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3" descr="MacBook-Pro-mocku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1710833"/>
            <a:ext cx="4817160" cy="299451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3"/>
          <p:cNvSpPr>
            <a:spLocks noGrp="1"/>
          </p:cNvSpPr>
          <p:nvPr>
            <p:ph type="pic" idx="2"/>
          </p:nvPr>
        </p:nvSpPr>
        <p:spPr>
          <a:xfrm>
            <a:off x="1231200" y="1926000"/>
            <a:ext cx="35640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53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53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55"/>
          <p:cNvSpPr txBox="1">
            <a:spLocks noGrp="1"/>
          </p:cNvSpPr>
          <p:nvPr>
            <p:ph type="body" idx="1"/>
          </p:nvPr>
        </p:nvSpPr>
        <p:spPr>
          <a:xfrm>
            <a:off x="5029200" y="2041523"/>
            <a:ext cx="3505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 sz="11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 sz="1100"/>
            </a:lvl3pPr>
            <a:lvl4pPr marL="1828800" lvl="3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 sz="1100"/>
            </a:lvl4pPr>
            <a:lvl5pPr marL="2286000" lvl="4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 sz="11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55"/>
          <p:cNvSpPr txBox="1">
            <a:spLocks noGrp="1"/>
          </p:cNvSpPr>
          <p:nvPr>
            <p:ph type="body" idx="3"/>
          </p:nvPr>
        </p:nvSpPr>
        <p:spPr>
          <a:xfrm>
            <a:off x="5638800" y="3108325"/>
            <a:ext cx="24384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55"/>
          <p:cNvSpPr txBox="1">
            <a:spLocks noGrp="1"/>
          </p:cNvSpPr>
          <p:nvPr>
            <p:ph type="body" idx="4"/>
          </p:nvPr>
        </p:nvSpPr>
        <p:spPr>
          <a:xfrm>
            <a:off x="5638800" y="3562350"/>
            <a:ext cx="2438400" cy="46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55"/>
          <p:cNvSpPr txBox="1">
            <a:spLocks noGrp="1"/>
          </p:cNvSpPr>
          <p:nvPr>
            <p:ph type="body" idx="5"/>
          </p:nvPr>
        </p:nvSpPr>
        <p:spPr>
          <a:xfrm>
            <a:off x="5029200" y="1733552"/>
            <a:ext cx="35052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60"/>
              </a:spcBef>
              <a:spcAft>
                <a:spcPts val="0"/>
              </a:spcAft>
              <a:buClr>
                <a:srgbClr val="484848"/>
              </a:buClr>
              <a:buSzPts val="1300"/>
              <a:buFont typeface="Open Sans"/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rgbClr val="484848"/>
              </a:buClr>
              <a:buSzPts val="1300"/>
              <a:buFont typeface="Open Sans"/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rgbClr val="484848"/>
              </a:buClr>
              <a:buSzPts val="1300"/>
              <a:buFont typeface="Open Sans"/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rgbClr val="484848"/>
              </a:buClr>
              <a:buSzPts val="1300"/>
              <a:buFont typeface="Open Sans"/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55"/>
          <p:cNvSpPr txBox="1">
            <a:spLocks noGrp="1"/>
          </p:cNvSpPr>
          <p:nvPr>
            <p:ph type="title"/>
          </p:nvPr>
        </p:nvSpPr>
        <p:spPr>
          <a:xfrm>
            <a:off x="4953000" y="438150"/>
            <a:ext cx="3048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6"/>
          <p:cNvSpPr>
            <a:spLocks noGrp="1"/>
          </p:cNvSpPr>
          <p:nvPr>
            <p:ph type="pic" idx="2"/>
          </p:nvPr>
        </p:nvSpPr>
        <p:spPr>
          <a:xfrm>
            <a:off x="0" y="0"/>
            <a:ext cx="60198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Google Shape;333;p56"/>
          <p:cNvSpPr txBox="1">
            <a:spLocks noGrp="1"/>
          </p:cNvSpPr>
          <p:nvPr>
            <p:ph type="title"/>
          </p:nvPr>
        </p:nvSpPr>
        <p:spPr>
          <a:xfrm>
            <a:off x="6324600" y="647700"/>
            <a:ext cx="1676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and Content">
  <p:cSld name="48_Title and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"/>
          <p:cNvSpPr>
            <a:spLocks noGrp="1"/>
          </p:cNvSpPr>
          <p:nvPr>
            <p:ph type="pic" idx="2"/>
          </p:nvPr>
        </p:nvSpPr>
        <p:spPr>
          <a:xfrm>
            <a:off x="0" y="0"/>
            <a:ext cx="60198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Google Shape;336;p57"/>
          <p:cNvSpPr txBox="1">
            <a:spLocks noGrp="1"/>
          </p:cNvSpPr>
          <p:nvPr>
            <p:ph type="title"/>
          </p:nvPr>
        </p:nvSpPr>
        <p:spPr>
          <a:xfrm>
            <a:off x="6324600" y="647700"/>
            <a:ext cx="1676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7"/>
          <p:cNvSpPr>
            <a:spLocks noGrp="1"/>
          </p:cNvSpPr>
          <p:nvPr>
            <p:ph type="pic" idx="3"/>
          </p:nvPr>
        </p:nvSpPr>
        <p:spPr>
          <a:xfrm>
            <a:off x="609600" y="3714750"/>
            <a:ext cx="121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57"/>
          <p:cNvSpPr>
            <a:spLocks noGrp="1"/>
          </p:cNvSpPr>
          <p:nvPr>
            <p:ph type="pic" idx="4"/>
          </p:nvPr>
        </p:nvSpPr>
        <p:spPr>
          <a:xfrm>
            <a:off x="1828800" y="3714750"/>
            <a:ext cx="121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57"/>
          <p:cNvSpPr>
            <a:spLocks noGrp="1"/>
          </p:cNvSpPr>
          <p:nvPr>
            <p:ph type="pic" idx="5"/>
          </p:nvPr>
        </p:nvSpPr>
        <p:spPr>
          <a:xfrm>
            <a:off x="3048000" y="3714750"/>
            <a:ext cx="121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57"/>
          <p:cNvSpPr>
            <a:spLocks noGrp="1"/>
          </p:cNvSpPr>
          <p:nvPr>
            <p:ph type="pic" idx="6"/>
          </p:nvPr>
        </p:nvSpPr>
        <p:spPr>
          <a:xfrm>
            <a:off x="4267200" y="3714750"/>
            <a:ext cx="121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8"/>
          <p:cNvSpPr>
            <a:spLocks noGrp="1"/>
          </p:cNvSpPr>
          <p:nvPr>
            <p:ph type="pic" idx="2"/>
          </p:nvPr>
        </p:nvSpPr>
        <p:spPr>
          <a:xfrm>
            <a:off x="0" y="1733550"/>
            <a:ext cx="47244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58"/>
          <p:cNvSpPr txBox="1">
            <a:spLocks noGrp="1"/>
          </p:cNvSpPr>
          <p:nvPr>
            <p:ph type="body" idx="1"/>
          </p:nvPr>
        </p:nvSpPr>
        <p:spPr>
          <a:xfrm>
            <a:off x="5475291" y="2274270"/>
            <a:ext cx="2994025" cy="121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Open Sans SemiBold"/>
              <a:buNone/>
              <a:defRPr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Open Sans SemiBold"/>
              <a:buNone/>
              <a:defRPr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Open Sans SemiBold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8"/>
          <p:cNvSpPr txBox="1">
            <a:spLocks noGrp="1"/>
          </p:cNvSpPr>
          <p:nvPr>
            <p:ph type="body" idx="3"/>
          </p:nvPr>
        </p:nvSpPr>
        <p:spPr>
          <a:xfrm>
            <a:off x="5486400" y="1885950"/>
            <a:ext cx="1730375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  <a:defRPr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Libre Franklin Medium"/>
              <a:buNone/>
              <a:defRPr sz="14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Libre Franklin Medium"/>
              <a:buNone/>
              <a:defRPr sz="14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Libre Franklin Medium"/>
              <a:buNone/>
              <a:defRPr sz="14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Libre Franklin Medium"/>
              <a:buNone/>
              <a:defRPr sz="14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8"/>
          <p:cNvSpPr txBox="1">
            <a:spLocks noGrp="1"/>
          </p:cNvSpPr>
          <p:nvPr>
            <p:ph type="body" idx="4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8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9"/>
          <p:cNvSpPr>
            <a:spLocks noGrp="1"/>
          </p:cNvSpPr>
          <p:nvPr>
            <p:ph type="pic" idx="2"/>
          </p:nvPr>
        </p:nvSpPr>
        <p:spPr>
          <a:xfrm>
            <a:off x="0" y="1504950"/>
            <a:ext cx="91440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59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59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itle and Content">
  <p:cSld name="45_Title and Content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0"/>
          <p:cNvSpPr>
            <a:spLocks noGrp="1"/>
          </p:cNvSpPr>
          <p:nvPr>
            <p:ph type="pic" idx="2"/>
          </p:nvPr>
        </p:nvSpPr>
        <p:spPr>
          <a:xfrm>
            <a:off x="838200" y="2495550"/>
            <a:ext cx="1828800" cy="26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60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60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and Content">
  <p:cSld name="41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>
            <a:spLocks noGrp="1"/>
          </p:cNvSpPr>
          <p:nvPr>
            <p:ph type="pic" idx="2"/>
          </p:nvPr>
        </p:nvSpPr>
        <p:spPr>
          <a:xfrm>
            <a:off x="609600" y="2571750"/>
            <a:ext cx="1143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>
            <a:spLocks noGrp="1"/>
          </p:cNvSpPr>
          <p:nvPr>
            <p:ph type="pic" idx="3"/>
          </p:nvPr>
        </p:nvSpPr>
        <p:spPr>
          <a:xfrm>
            <a:off x="1752600" y="2571750"/>
            <a:ext cx="1143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>
            <a:spLocks noGrp="1"/>
          </p:cNvSpPr>
          <p:nvPr>
            <p:ph type="pic" idx="4"/>
          </p:nvPr>
        </p:nvSpPr>
        <p:spPr>
          <a:xfrm>
            <a:off x="2895600" y="2571750"/>
            <a:ext cx="1143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>
            <a:spLocks noGrp="1"/>
          </p:cNvSpPr>
          <p:nvPr>
            <p:ph type="pic" idx="5"/>
          </p:nvPr>
        </p:nvSpPr>
        <p:spPr>
          <a:xfrm>
            <a:off x="609600" y="3638550"/>
            <a:ext cx="1143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>
            <a:spLocks noGrp="1"/>
          </p:cNvSpPr>
          <p:nvPr>
            <p:ph type="pic" idx="6"/>
          </p:nvPr>
        </p:nvSpPr>
        <p:spPr>
          <a:xfrm>
            <a:off x="1752600" y="3638550"/>
            <a:ext cx="1143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>
            <a:spLocks noGrp="1"/>
          </p:cNvSpPr>
          <p:nvPr>
            <p:ph type="pic" idx="7"/>
          </p:nvPr>
        </p:nvSpPr>
        <p:spPr>
          <a:xfrm>
            <a:off x="2895600" y="3638550"/>
            <a:ext cx="1143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6"/>
          <p:cNvSpPr>
            <a:spLocks noGrp="1"/>
          </p:cNvSpPr>
          <p:nvPr>
            <p:ph type="pic" idx="8"/>
          </p:nvPr>
        </p:nvSpPr>
        <p:spPr>
          <a:xfrm>
            <a:off x="609600" y="1504951"/>
            <a:ext cx="1143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>
            <a:spLocks noGrp="1"/>
          </p:cNvSpPr>
          <p:nvPr>
            <p:ph type="pic" idx="9"/>
          </p:nvPr>
        </p:nvSpPr>
        <p:spPr>
          <a:xfrm>
            <a:off x="1752600" y="1504951"/>
            <a:ext cx="1143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>
            <a:spLocks noGrp="1"/>
          </p:cNvSpPr>
          <p:nvPr>
            <p:ph type="pic" idx="13"/>
          </p:nvPr>
        </p:nvSpPr>
        <p:spPr>
          <a:xfrm>
            <a:off x="2895600" y="1504950"/>
            <a:ext cx="1143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61"/>
          <p:cNvSpPr txBox="1">
            <a:spLocks noGrp="1"/>
          </p:cNvSpPr>
          <p:nvPr>
            <p:ph type="body" idx="1"/>
          </p:nvPr>
        </p:nvSpPr>
        <p:spPr>
          <a:xfrm>
            <a:off x="4038600" y="762000"/>
            <a:ext cx="2362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61"/>
          <p:cNvSpPr>
            <a:spLocks noGrp="1"/>
          </p:cNvSpPr>
          <p:nvPr>
            <p:ph type="pic" idx="2"/>
          </p:nvPr>
        </p:nvSpPr>
        <p:spPr>
          <a:xfrm>
            <a:off x="1066800" y="1366313"/>
            <a:ext cx="1517391" cy="265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61"/>
          <p:cNvSpPr txBox="1">
            <a:spLocks noGrp="1"/>
          </p:cNvSpPr>
          <p:nvPr>
            <p:ph type="title"/>
          </p:nvPr>
        </p:nvSpPr>
        <p:spPr>
          <a:xfrm>
            <a:off x="4038600" y="923925"/>
            <a:ext cx="4038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Title and Content">
  <p:cSld name="46_Title and Conten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2"/>
          <p:cNvSpPr txBox="1"/>
          <p:nvPr/>
        </p:nvSpPr>
        <p:spPr>
          <a:xfrm>
            <a:off x="0" y="0"/>
            <a:ext cx="9143999" cy="3181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endParaRPr sz="8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62" name="Google Shape;362;p62"/>
          <p:cNvSpPr txBox="1">
            <a:spLocks noGrp="1"/>
          </p:cNvSpPr>
          <p:nvPr>
            <p:ph type="body" idx="1"/>
          </p:nvPr>
        </p:nvSpPr>
        <p:spPr>
          <a:xfrm>
            <a:off x="4038600" y="762000"/>
            <a:ext cx="2362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 SemiBold"/>
              <a:buNone/>
              <a:defRPr sz="1300" b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62"/>
          <p:cNvSpPr>
            <a:spLocks noGrp="1"/>
          </p:cNvSpPr>
          <p:nvPr>
            <p:ph type="pic" idx="2"/>
          </p:nvPr>
        </p:nvSpPr>
        <p:spPr>
          <a:xfrm>
            <a:off x="1084827" y="1029113"/>
            <a:ext cx="1744798" cy="30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62"/>
          <p:cNvSpPr txBox="1">
            <a:spLocks noGrp="1"/>
          </p:cNvSpPr>
          <p:nvPr>
            <p:ph type="title"/>
          </p:nvPr>
        </p:nvSpPr>
        <p:spPr>
          <a:xfrm>
            <a:off x="4038600" y="923925"/>
            <a:ext cx="4038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3"/>
          <p:cNvSpPr txBox="1">
            <a:spLocks noGrp="1"/>
          </p:cNvSpPr>
          <p:nvPr>
            <p:ph type="body" idx="1"/>
          </p:nvPr>
        </p:nvSpPr>
        <p:spPr>
          <a:xfrm>
            <a:off x="2825406" y="1504950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Char char="–"/>
              <a:defRPr sz="1600"/>
            </a:lvl4pPr>
            <a:lvl5pPr marL="2286000" lvl="4" indent="-228600" algn="ctr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63"/>
          <p:cNvSpPr txBox="1">
            <a:spLocks noGrp="1"/>
          </p:cNvSpPr>
          <p:nvPr>
            <p:ph type="body" idx="2"/>
          </p:nvPr>
        </p:nvSpPr>
        <p:spPr>
          <a:xfrm>
            <a:off x="4724400" y="1504950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Char char="–"/>
              <a:defRPr sz="1600"/>
            </a:lvl4pPr>
            <a:lvl5pPr marL="2286000" lvl="4" indent="-228600" algn="ctr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63"/>
          <p:cNvSpPr txBox="1">
            <a:spLocks noGrp="1"/>
          </p:cNvSpPr>
          <p:nvPr>
            <p:ph type="body" idx="3"/>
          </p:nvPr>
        </p:nvSpPr>
        <p:spPr>
          <a:xfrm>
            <a:off x="6705600" y="1504950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Char char="–"/>
              <a:defRPr sz="1600"/>
            </a:lvl4pPr>
            <a:lvl5pPr marL="2286000" lvl="4" indent="-228600" algn="ctr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63"/>
          <p:cNvSpPr txBox="1">
            <a:spLocks noGrp="1"/>
          </p:cNvSpPr>
          <p:nvPr>
            <p:ph type="body" idx="4"/>
          </p:nvPr>
        </p:nvSpPr>
        <p:spPr>
          <a:xfrm>
            <a:off x="762000" y="1504950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Char char="–"/>
              <a:defRPr sz="1600"/>
            </a:lvl4pPr>
            <a:lvl5pPr marL="2286000" lvl="4" indent="-228600" algn="ctr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63"/>
          <p:cNvSpPr>
            <a:spLocks noGrp="1"/>
          </p:cNvSpPr>
          <p:nvPr>
            <p:ph type="pic" idx="5"/>
          </p:nvPr>
        </p:nvSpPr>
        <p:spPr>
          <a:xfrm>
            <a:off x="804001" y="1885950"/>
            <a:ext cx="1439998" cy="143999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40"/>
              </a:spcBef>
              <a:spcAft>
                <a:spcPts val="0"/>
              </a:spcAft>
              <a:buClr>
                <a:srgbClr val="17252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7252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Google Shape;371;p63"/>
          <p:cNvSpPr>
            <a:spLocks noGrp="1"/>
          </p:cNvSpPr>
          <p:nvPr>
            <p:ph type="pic" idx="6"/>
          </p:nvPr>
        </p:nvSpPr>
        <p:spPr>
          <a:xfrm>
            <a:off x="2825406" y="1885950"/>
            <a:ext cx="1439998" cy="143999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40"/>
              </a:spcBef>
              <a:spcAft>
                <a:spcPts val="0"/>
              </a:spcAft>
              <a:buClr>
                <a:srgbClr val="17252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7252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Google Shape;372;p63"/>
          <p:cNvSpPr>
            <a:spLocks noGrp="1"/>
          </p:cNvSpPr>
          <p:nvPr>
            <p:ph type="pic" idx="7"/>
          </p:nvPr>
        </p:nvSpPr>
        <p:spPr>
          <a:xfrm>
            <a:off x="4766401" y="1885950"/>
            <a:ext cx="1439998" cy="143999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40"/>
              </a:spcBef>
              <a:spcAft>
                <a:spcPts val="0"/>
              </a:spcAft>
              <a:buClr>
                <a:srgbClr val="17252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7252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63"/>
          <p:cNvSpPr>
            <a:spLocks noGrp="1"/>
          </p:cNvSpPr>
          <p:nvPr>
            <p:ph type="pic" idx="8"/>
          </p:nvPr>
        </p:nvSpPr>
        <p:spPr>
          <a:xfrm>
            <a:off x="6747601" y="1885950"/>
            <a:ext cx="1439998" cy="143999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40"/>
              </a:spcBef>
              <a:spcAft>
                <a:spcPts val="0"/>
              </a:spcAft>
              <a:buClr>
                <a:srgbClr val="17252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7252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4" name="Google Shape;374;p63"/>
          <p:cNvSpPr txBox="1">
            <a:spLocks noGrp="1"/>
          </p:cNvSpPr>
          <p:nvPr>
            <p:ph type="body" idx="9"/>
          </p:nvPr>
        </p:nvSpPr>
        <p:spPr>
          <a:xfrm>
            <a:off x="2590800" y="37147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63"/>
          <p:cNvSpPr txBox="1">
            <a:spLocks noGrp="1"/>
          </p:cNvSpPr>
          <p:nvPr>
            <p:ph type="body" idx="13"/>
          </p:nvPr>
        </p:nvSpPr>
        <p:spPr>
          <a:xfrm>
            <a:off x="4572000" y="37147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63"/>
          <p:cNvSpPr txBox="1">
            <a:spLocks noGrp="1"/>
          </p:cNvSpPr>
          <p:nvPr>
            <p:ph type="body" idx="14"/>
          </p:nvPr>
        </p:nvSpPr>
        <p:spPr>
          <a:xfrm>
            <a:off x="6553200" y="37147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63"/>
          <p:cNvSpPr txBox="1">
            <a:spLocks noGrp="1"/>
          </p:cNvSpPr>
          <p:nvPr>
            <p:ph type="body" idx="15"/>
          </p:nvPr>
        </p:nvSpPr>
        <p:spPr>
          <a:xfrm>
            <a:off x="609600" y="37147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Open Sans SemiBold"/>
              <a:buNone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Open Sans SemiBold"/>
              <a:buNone/>
              <a:defRPr sz="1200">
                <a:solidFill>
                  <a:srgbClr val="474747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63"/>
          <p:cNvSpPr txBox="1">
            <a:spLocks noGrp="1"/>
          </p:cNvSpPr>
          <p:nvPr>
            <p:ph type="body" idx="16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63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4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6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800"/>
              <a:buFont typeface="Open Sans"/>
              <a:buNone/>
              <a:defRPr sz="2800" b="1" cap="none"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6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48484"/>
              </a:buClr>
              <a:buSzPts val="2000"/>
              <a:buNone/>
              <a:defRPr sz="2000">
                <a:solidFill>
                  <a:srgbClr val="848484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5"/>
          <p:cNvSpPr txBox="1">
            <a:spLocks noGrp="1"/>
          </p:cNvSpPr>
          <p:nvPr>
            <p:ph type="body" idx="1"/>
          </p:nvPr>
        </p:nvSpPr>
        <p:spPr>
          <a:xfrm>
            <a:off x="609600" y="1626394"/>
            <a:ext cx="3886200" cy="292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400"/>
              <a:buChar char="•"/>
              <a:defRPr sz="14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rgbClr val="848484"/>
              </a:buClr>
              <a:buSzPts val="1200"/>
              <a:buChar char="–"/>
              <a:defRPr sz="12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98450" algn="l">
              <a:spcBef>
                <a:spcPts val="220"/>
              </a:spcBef>
              <a:spcAft>
                <a:spcPts val="0"/>
              </a:spcAft>
              <a:buClr>
                <a:srgbClr val="848484"/>
              </a:buClr>
              <a:buSzPts val="1100"/>
              <a:buChar char="•"/>
              <a:defRPr sz="11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95275" algn="l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Char char="–"/>
              <a:defRPr sz="105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95275" algn="l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Char char="»"/>
              <a:defRPr sz="105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6" name="Google Shape;386;p65"/>
          <p:cNvSpPr txBox="1">
            <a:spLocks noGrp="1"/>
          </p:cNvSpPr>
          <p:nvPr>
            <p:ph type="body" idx="2"/>
          </p:nvPr>
        </p:nvSpPr>
        <p:spPr>
          <a:xfrm>
            <a:off x="4648200" y="1626394"/>
            <a:ext cx="3886200" cy="292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400"/>
              <a:buChar char="•"/>
              <a:defRPr sz="14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rgbClr val="848484"/>
              </a:buClr>
              <a:buSzPts val="1200"/>
              <a:buChar char="–"/>
              <a:defRPr sz="12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98450" algn="l">
              <a:spcBef>
                <a:spcPts val="220"/>
              </a:spcBef>
              <a:spcAft>
                <a:spcPts val="0"/>
              </a:spcAft>
              <a:buClr>
                <a:srgbClr val="848484"/>
              </a:buClr>
              <a:buSzPts val="1100"/>
              <a:buChar char="•"/>
              <a:defRPr sz="11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95275" algn="l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Char char="–"/>
              <a:defRPr sz="105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95275" algn="l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Char char="»"/>
              <a:defRPr sz="105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7" name="Google Shape;387;p65"/>
          <p:cNvSpPr txBox="1">
            <a:spLocks noGrp="1"/>
          </p:cNvSpPr>
          <p:nvPr>
            <p:ph type="body" idx="3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65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6"/>
          <p:cNvSpPr txBox="1">
            <a:spLocks noGrp="1"/>
          </p:cNvSpPr>
          <p:nvPr>
            <p:ph type="body" idx="1"/>
          </p:nvPr>
        </p:nvSpPr>
        <p:spPr>
          <a:xfrm>
            <a:off x="609600" y="1719263"/>
            <a:ext cx="38877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484848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1" name="Google Shape;391;p66"/>
          <p:cNvSpPr txBox="1">
            <a:spLocks noGrp="1"/>
          </p:cNvSpPr>
          <p:nvPr>
            <p:ph type="body" idx="2"/>
          </p:nvPr>
        </p:nvSpPr>
        <p:spPr>
          <a:xfrm>
            <a:off x="609600" y="2199084"/>
            <a:ext cx="3887788" cy="243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rgbClr val="848484"/>
              </a:buClr>
              <a:buSzPts val="1200"/>
              <a:buChar char="•"/>
              <a:defRPr sz="12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98450" algn="l">
              <a:spcBef>
                <a:spcPts val="220"/>
              </a:spcBef>
              <a:spcAft>
                <a:spcPts val="0"/>
              </a:spcAft>
              <a:buClr>
                <a:srgbClr val="848484"/>
              </a:buClr>
              <a:buSzPts val="1100"/>
              <a:buChar char="–"/>
              <a:defRPr sz="11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95275" algn="l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Char char="•"/>
              <a:defRPr sz="105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Char char="–"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Char char="»"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2" name="Google Shape;392;p66"/>
          <p:cNvSpPr txBox="1">
            <a:spLocks noGrp="1"/>
          </p:cNvSpPr>
          <p:nvPr>
            <p:ph type="body" idx="3"/>
          </p:nvPr>
        </p:nvSpPr>
        <p:spPr>
          <a:xfrm>
            <a:off x="4645031" y="1719263"/>
            <a:ext cx="396557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484848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484848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484848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3" name="Google Shape;393;p66"/>
          <p:cNvSpPr txBox="1">
            <a:spLocks noGrp="1"/>
          </p:cNvSpPr>
          <p:nvPr>
            <p:ph type="body" idx="4"/>
          </p:nvPr>
        </p:nvSpPr>
        <p:spPr>
          <a:xfrm>
            <a:off x="4645031" y="2199084"/>
            <a:ext cx="3965570" cy="243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rgbClr val="848484"/>
              </a:buClr>
              <a:buSzPts val="1200"/>
              <a:buChar char="•"/>
              <a:defRPr sz="12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98450" algn="l">
              <a:spcBef>
                <a:spcPts val="220"/>
              </a:spcBef>
              <a:spcAft>
                <a:spcPts val="0"/>
              </a:spcAft>
              <a:buClr>
                <a:srgbClr val="848484"/>
              </a:buClr>
              <a:buSzPts val="1100"/>
              <a:buChar char="–"/>
              <a:defRPr sz="11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95275" algn="l">
              <a:spcBef>
                <a:spcPts val="210"/>
              </a:spcBef>
              <a:spcAft>
                <a:spcPts val="0"/>
              </a:spcAft>
              <a:buClr>
                <a:srgbClr val="848484"/>
              </a:buClr>
              <a:buSzPts val="1050"/>
              <a:buChar char="•"/>
              <a:defRPr sz="105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Char char="–"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Char char="»"/>
              <a:defRPr sz="1000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4" name="Google Shape;394;p66"/>
          <p:cNvSpPr txBox="1">
            <a:spLocks noGrp="1"/>
          </p:cNvSpPr>
          <p:nvPr>
            <p:ph type="body" idx="5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66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7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67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8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8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69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and Content">
  <p:cSld name="36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 b="1" i="0">
                <a:solidFill>
                  <a:srgbClr val="1E787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0" y="1733550"/>
            <a:ext cx="12954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3"/>
          </p:nvPr>
        </p:nvSpPr>
        <p:spPr>
          <a:xfrm>
            <a:off x="2616200" y="1733550"/>
            <a:ext cx="12954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>
            <a:spLocks noGrp="1"/>
          </p:cNvSpPr>
          <p:nvPr>
            <p:ph type="pic" idx="4"/>
          </p:nvPr>
        </p:nvSpPr>
        <p:spPr>
          <a:xfrm>
            <a:off x="5232400" y="1733550"/>
            <a:ext cx="12954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>
            <a:spLocks noGrp="1"/>
          </p:cNvSpPr>
          <p:nvPr>
            <p:ph type="pic" idx="5"/>
          </p:nvPr>
        </p:nvSpPr>
        <p:spPr>
          <a:xfrm>
            <a:off x="7848600" y="1733550"/>
            <a:ext cx="12954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>
            <a:spLocks noGrp="1"/>
          </p:cNvSpPr>
          <p:nvPr>
            <p:ph type="pic" idx="6"/>
          </p:nvPr>
        </p:nvSpPr>
        <p:spPr>
          <a:xfrm>
            <a:off x="1308100" y="2956950"/>
            <a:ext cx="12954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>
            <a:spLocks noGrp="1"/>
          </p:cNvSpPr>
          <p:nvPr>
            <p:ph type="pic" idx="7"/>
          </p:nvPr>
        </p:nvSpPr>
        <p:spPr>
          <a:xfrm>
            <a:off x="3924300" y="2956950"/>
            <a:ext cx="12954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>
            <a:spLocks noGrp="1"/>
          </p:cNvSpPr>
          <p:nvPr>
            <p:ph type="pic" idx="8"/>
          </p:nvPr>
        </p:nvSpPr>
        <p:spPr>
          <a:xfrm>
            <a:off x="6540500" y="2956950"/>
            <a:ext cx="12954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itle and Content">
  <p:cSld name="47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 b="1" i="0">
                <a:solidFill>
                  <a:srgbClr val="1E787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>
            <a:spLocks noGrp="1"/>
          </p:cNvSpPr>
          <p:nvPr>
            <p:ph type="pic" idx="2"/>
          </p:nvPr>
        </p:nvSpPr>
        <p:spPr>
          <a:xfrm>
            <a:off x="2209800" y="1576950"/>
            <a:ext cx="1537454" cy="1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>
            <a:spLocks noGrp="1"/>
          </p:cNvSpPr>
          <p:nvPr>
            <p:ph type="pic" idx="3"/>
          </p:nvPr>
        </p:nvSpPr>
        <p:spPr>
          <a:xfrm>
            <a:off x="5257800" y="1572750"/>
            <a:ext cx="1537454" cy="1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>
            <a:spLocks noGrp="1"/>
          </p:cNvSpPr>
          <p:nvPr>
            <p:ph type="pic" idx="4"/>
          </p:nvPr>
        </p:nvSpPr>
        <p:spPr>
          <a:xfrm>
            <a:off x="685800" y="3024750"/>
            <a:ext cx="1537454" cy="1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5"/>
          </p:nvPr>
        </p:nvSpPr>
        <p:spPr>
          <a:xfrm>
            <a:off x="3733800" y="3024750"/>
            <a:ext cx="1537454" cy="1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>
            <a:spLocks noGrp="1"/>
          </p:cNvSpPr>
          <p:nvPr>
            <p:ph type="pic" idx="6"/>
          </p:nvPr>
        </p:nvSpPr>
        <p:spPr>
          <a:xfrm>
            <a:off x="6781800" y="3024750"/>
            <a:ext cx="1537454" cy="1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and Content">
  <p:cSld name="35_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>
            <a:spLocks noGrp="1"/>
          </p:cNvSpPr>
          <p:nvPr>
            <p:ph type="pic" idx="2"/>
          </p:nvPr>
        </p:nvSpPr>
        <p:spPr>
          <a:xfrm>
            <a:off x="2692400" y="1428750"/>
            <a:ext cx="1676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>
            <a:spLocks noGrp="1"/>
          </p:cNvSpPr>
          <p:nvPr>
            <p:ph type="pic" idx="3"/>
          </p:nvPr>
        </p:nvSpPr>
        <p:spPr>
          <a:xfrm>
            <a:off x="609600" y="1428750"/>
            <a:ext cx="1676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>
            <a:spLocks noGrp="1"/>
          </p:cNvSpPr>
          <p:nvPr>
            <p:ph type="pic" idx="4"/>
          </p:nvPr>
        </p:nvSpPr>
        <p:spPr>
          <a:xfrm>
            <a:off x="4775200" y="1428750"/>
            <a:ext cx="1676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>
            <a:spLocks noGrp="1"/>
          </p:cNvSpPr>
          <p:nvPr>
            <p:ph type="pic" idx="5"/>
          </p:nvPr>
        </p:nvSpPr>
        <p:spPr>
          <a:xfrm>
            <a:off x="6858000" y="1428750"/>
            <a:ext cx="1676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>
            <a:spLocks noGrp="1"/>
          </p:cNvSpPr>
          <p:nvPr>
            <p:ph type="pic" idx="6"/>
          </p:nvPr>
        </p:nvSpPr>
        <p:spPr>
          <a:xfrm>
            <a:off x="2667000" y="3028950"/>
            <a:ext cx="1676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>
            <a:spLocks noGrp="1"/>
          </p:cNvSpPr>
          <p:nvPr>
            <p:ph type="pic" idx="7"/>
          </p:nvPr>
        </p:nvSpPr>
        <p:spPr>
          <a:xfrm>
            <a:off x="609600" y="3028950"/>
            <a:ext cx="1676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>
            <a:spLocks noGrp="1"/>
          </p:cNvSpPr>
          <p:nvPr>
            <p:ph type="pic" idx="8"/>
          </p:nvPr>
        </p:nvSpPr>
        <p:spPr>
          <a:xfrm>
            <a:off x="4800600" y="3028950"/>
            <a:ext cx="1676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>
            <a:spLocks noGrp="1"/>
          </p:cNvSpPr>
          <p:nvPr>
            <p:ph type="pic" idx="9"/>
          </p:nvPr>
        </p:nvSpPr>
        <p:spPr>
          <a:xfrm>
            <a:off x="6858000" y="3028950"/>
            <a:ext cx="1676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 b="1" i="0">
                <a:solidFill>
                  <a:srgbClr val="1E787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and Content">
  <p:cSld name="34_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>
            <a:spLocks noGrp="1"/>
          </p:cNvSpPr>
          <p:nvPr>
            <p:ph type="pic" idx="2"/>
          </p:nvPr>
        </p:nvSpPr>
        <p:spPr>
          <a:xfrm>
            <a:off x="4724400" y="1572750"/>
            <a:ext cx="1905000" cy="15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>
            <a:spLocks noGrp="1"/>
          </p:cNvSpPr>
          <p:nvPr>
            <p:ph type="pic" idx="3"/>
          </p:nvPr>
        </p:nvSpPr>
        <p:spPr>
          <a:xfrm>
            <a:off x="4724400" y="3177150"/>
            <a:ext cx="1905000" cy="15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>
            <a:spLocks noGrp="1"/>
          </p:cNvSpPr>
          <p:nvPr>
            <p:ph type="pic" idx="4"/>
          </p:nvPr>
        </p:nvSpPr>
        <p:spPr>
          <a:xfrm>
            <a:off x="609600" y="1572750"/>
            <a:ext cx="1905000" cy="15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>
            <a:spLocks noGrp="1"/>
          </p:cNvSpPr>
          <p:nvPr>
            <p:ph type="pic" idx="5"/>
          </p:nvPr>
        </p:nvSpPr>
        <p:spPr>
          <a:xfrm>
            <a:off x="609600" y="3177150"/>
            <a:ext cx="1905000" cy="15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  <a:defRPr b="1" i="0">
                <a:solidFill>
                  <a:srgbClr val="1E787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Open Sans"/>
              <a:buNone/>
              <a:defRPr sz="2600" b="1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533400" y="1428750"/>
            <a:ext cx="80010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0" descr="LOGO_Hobsons_1COL_BLACK.eps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7772400" y="4781550"/>
            <a:ext cx="872836" cy="1714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88" y="-14741"/>
            <a:ext cx="9158288" cy="515824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"/>
          <p:cNvSpPr/>
          <p:nvPr/>
        </p:nvSpPr>
        <p:spPr>
          <a:xfrm>
            <a:off x="-1588" y="1641214"/>
            <a:ext cx="9159876" cy="1676400"/>
          </a:xfrm>
          <a:prstGeom prst="rect">
            <a:avLst/>
          </a:prstGeom>
          <a:solidFill>
            <a:schemeClr val="accent3">
              <a:alpha val="67843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1"/>
          <p:cNvCxnSpPr/>
          <p:nvPr/>
        </p:nvCxnSpPr>
        <p:spPr>
          <a:xfrm>
            <a:off x="533400" y="2806700"/>
            <a:ext cx="381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3" name="Google Shape;413;p1" descr="LOGO_Hobsons_1COL_WHITE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4476750"/>
            <a:ext cx="16002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"/>
          <p:cNvSpPr txBox="1"/>
          <p:nvPr/>
        </p:nvSpPr>
        <p:spPr>
          <a:xfrm>
            <a:off x="496614" y="2136127"/>
            <a:ext cx="8077200" cy="67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Naviance Course Planner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</a:pPr>
            <a:r>
              <a:rPr lang="en-US"/>
              <a:t>Naviance</a:t>
            </a:r>
            <a:endParaRPr/>
          </a:p>
        </p:txBody>
      </p:sp>
      <p:sp>
        <p:nvSpPr>
          <p:cNvPr id="500" name="Google Shape;500;p8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</a:pPr>
            <a:r>
              <a:rPr lang="en-US"/>
              <a:t>New Course Planner Tools</a:t>
            </a:r>
            <a:endParaRPr/>
          </a:p>
        </p:txBody>
      </p:sp>
      <p:sp>
        <p:nvSpPr>
          <p:cNvPr id="501" name="Google Shape;501;p8"/>
          <p:cNvSpPr txBox="1"/>
          <p:nvPr/>
        </p:nvSpPr>
        <p:spPr>
          <a:xfrm>
            <a:off x="76200" y="1657350"/>
            <a:ext cx="29718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Scroll through the course options and make your selections by grade level. 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completed, scroll to the bottom of the page and click the “Add Courses to Your Plan” button.</a:t>
            </a:r>
            <a:endParaRPr/>
          </a:p>
        </p:txBody>
      </p:sp>
      <p:pic>
        <p:nvPicPr>
          <p:cNvPr id="502" name="Google Shape;5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1372000"/>
            <a:ext cx="5995269" cy="320979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8"/>
          <p:cNvSpPr/>
          <p:nvPr/>
        </p:nvSpPr>
        <p:spPr>
          <a:xfrm>
            <a:off x="3200400" y="4121908"/>
            <a:ext cx="1752600" cy="536482"/>
          </a:xfrm>
          <a:prstGeom prst="frame">
            <a:avLst>
              <a:gd name="adj1" fmla="val 12500"/>
            </a:avLst>
          </a:prstGeom>
          <a:solidFill>
            <a:schemeClr val="accent2"/>
          </a:solidFill>
          <a:ln w="25400" cap="flat" cmpd="sng">
            <a:solidFill>
              <a:srgbClr val="363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</a:pPr>
            <a:r>
              <a:rPr lang="en-US"/>
              <a:t>Naviance</a:t>
            </a:r>
            <a:endParaRPr/>
          </a:p>
        </p:txBody>
      </p:sp>
      <p:sp>
        <p:nvSpPr>
          <p:cNvPr id="510" name="Google Shape;510;p9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</a:pPr>
            <a:r>
              <a:rPr lang="en-US"/>
              <a:t>New Course Planner Tools</a:t>
            </a:r>
            <a:endParaRPr/>
          </a:p>
        </p:txBody>
      </p:sp>
      <p:sp>
        <p:nvSpPr>
          <p:cNvPr id="511" name="Google Shape;511;p9"/>
          <p:cNvSpPr txBox="1"/>
          <p:nvPr/>
        </p:nvSpPr>
        <p:spPr>
          <a:xfrm>
            <a:off x="6541258" y="577897"/>
            <a:ext cx="251460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 the steps for each of the subject areas until you have completed your academic plan.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your plan and keep track of the number of credits you have selected.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check your plan for any gaps.</a:t>
            </a:r>
            <a:endParaRPr/>
          </a:p>
        </p:txBody>
      </p:sp>
      <p:pic>
        <p:nvPicPr>
          <p:cNvPr id="512" name="Google Shape;5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47750"/>
            <a:ext cx="6248400" cy="406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</a:pPr>
            <a:r>
              <a:rPr lang="en-US"/>
              <a:t>Naviance</a:t>
            </a:r>
            <a:endParaRPr/>
          </a:p>
        </p:txBody>
      </p:sp>
      <p:sp>
        <p:nvSpPr>
          <p:cNvPr id="421" name="Google Shape;421;p2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</a:pPr>
            <a:r>
              <a:rPr lang="en-US"/>
              <a:t>New Course Planner Tools</a:t>
            </a:r>
            <a:endParaRPr/>
          </a:p>
        </p:txBody>
      </p:sp>
      <p:sp>
        <p:nvSpPr>
          <p:cNvPr id="422" name="Google Shape;422;p2"/>
          <p:cNvSpPr txBox="1"/>
          <p:nvPr/>
        </p:nvSpPr>
        <p:spPr>
          <a:xfrm>
            <a:off x="609600" y="1352550"/>
            <a:ext cx="76200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 into your Naviance Student account.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the top of the screen at the tabs.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Notice the Course NEW (this is new!)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the Courses NEW tab and review the options.</a:t>
            </a:r>
          </a:p>
          <a:p>
            <a:pPr marL="342900" indent="-342900">
              <a:buClr>
                <a:schemeClr val="dk1"/>
              </a:buClr>
              <a:buSzPts val="1800"/>
              <a:buFont typeface="Arial"/>
              <a:buAutoNum type="arabicParenR"/>
            </a:pPr>
            <a:r>
              <a:rPr lang="en-US" sz="1800" dirty="0">
                <a:solidFill>
                  <a:schemeClr val="dk1"/>
                </a:solidFill>
              </a:rPr>
              <a:t>Click on Manage Course Plans (new)</a:t>
            </a:r>
            <a:endParaRPr dirty="0"/>
          </a:p>
        </p:txBody>
      </p:sp>
      <p:pic>
        <p:nvPicPr>
          <p:cNvPr id="423" name="Google Shape;42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37" y="2847975"/>
            <a:ext cx="8937725" cy="112395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"/>
          <p:cNvSpPr/>
          <p:nvPr/>
        </p:nvSpPr>
        <p:spPr>
          <a:xfrm>
            <a:off x="4944036" y="3083518"/>
            <a:ext cx="1066800" cy="609600"/>
          </a:xfrm>
          <a:prstGeom prst="frame">
            <a:avLst>
              <a:gd name="adj1" fmla="val 12500"/>
            </a:avLst>
          </a:prstGeom>
          <a:solidFill>
            <a:schemeClr val="accent2"/>
          </a:solidFill>
          <a:ln w="25400" cap="flat" cmpd="sng">
            <a:solidFill>
              <a:srgbClr val="363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4974" y="3714750"/>
            <a:ext cx="3076575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26;p2">
            <a:extLst>
              <a:ext uri="{FF2B5EF4-FFF2-40B4-BE49-F238E27FC236}">
                <a16:creationId xmlns:a16="http://schemas.microsoft.com/office/drawing/2014/main" id="{0C8FF668-36F2-49DD-86B4-AEB2571F6EE0}"/>
              </a:ext>
            </a:extLst>
          </p:cNvPr>
          <p:cNvSpPr/>
          <p:nvPr/>
        </p:nvSpPr>
        <p:spPr>
          <a:xfrm>
            <a:off x="5134536" y="3557186"/>
            <a:ext cx="685800" cy="116721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363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48EF4B-A1C8-4AB2-B9AA-6407C48262F5}"/>
              </a:ext>
            </a:extLst>
          </p:cNvPr>
          <p:cNvSpPr/>
          <p:nvPr/>
        </p:nvSpPr>
        <p:spPr>
          <a:xfrm>
            <a:off x="201225" y="4080659"/>
            <a:ext cx="32253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</a:rPr>
              <a:t>Manage Course Plans is where you will create your four-year academic plan and adjust each school year. </a:t>
            </a:r>
            <a:endParaRPr lang="en-US" dirty="0"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C1ABA-9F20-49CD-ABC7-7CE6DD3B7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090" y="1921669"/>
            <a:ext cx="5883909" cy="2915609"/>
          </a:xfrm>
          <a:prstGeom prst="rect">
            <a:avLst/>
          </a:prstGeom>
        </p:spPr>
      </p:pic>
      <p:sp>
        <p:nvSpPr>
          <p:cNvPr id="451" name="Google Shape;451;p4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</a:pPr>
            <a:r>
              <a:rPr lang="en-US"/>
              <a:t>Naviance</a:t>
            </a:r>
            <a:endParaRPr/>
          </a:p>
        </p:txBody>
      </p:sp>
      <p:sp>
        <p:nvSpPr>
          <p:cNvPr id="452" name="Google Shape;452;p4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</a:pPr>
            <a:r>
              <a:rPr lang="en-US"/>
              <a:t>New Course Planner Tools</a:t>
            </a:r>
            <a:endParaRPr/>
          </a:p>
        </p:txBody>
      </p:sp>
      <p:sp>
        <p:nvSpPr>
          <p:cNvPr id="454" name="Google Shape;454;p4"/>
          <p:cNvSpPr txBox="1"/>
          <p:nvPr/>
        </p:nvSpPr>
        <p:spPr>
          <a:xfrm>
            <a:off x="655567" y="1159530"/>
            <a:ext cx="596038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Below you will see any plans you have previously created. If you have not created a plan before this section will be blank.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4"/>
          <p:cNvSpPr/>
          <p:nvPr/>
        </p:nvSpPr>
        <p:spPr>
          <a:xfrm>
            <a:off x="3276600" y="2986087"/>
            <a:ext cx="1295400" cy="533400"/>
          </a:xfrm>
          <a:prstGeom prst="frame">
            <a:avLst>
              <a:gd name="adj1" fmla="val 12500"/>
            </a:avLst>
          </a:prstGeom>
          <a:solidFill>
            <a:schemeClr val="accent2"/>
          </a:solidFill>
          <a:ln w="25400" cap="flat" cmpd="sng">
            <a:solidFill>
              <a:srgbClr val="363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4"/>
          <p:cNvSpPr/>
          <p:nvPr/>
        </p:nvSpPr>
        <p:spPr>
          <a:xfrm>
            <a:off x="8550909" y="2441845"/>
            <a:ext cx="609600" cy="685800"/>
          </a:xfrm>
          <a:prstGeom prst="frame">
            <a:avLst>
              <a:gd name="adj1" fmla="val 12500"/>
            </a:avLst>
          </a:prstGeom>
          <a:solidFill>
            <a:schemeClr val="accent2"/>
          </a:solidFill>
          <a:ln w="25400" cap="flat" cmpd="sng">
            <a:solidFill>
              <a:srgbClr val="363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0FBA2-7FD3-4CB3-95C3-8C756292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9" y="330573"/>
            <a:ext cx="76200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have already created a plan, click on that plan to continue…..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F5204-A632-48A9-8448-67ED81D0C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3" y="1161856"/>
            <a:ext cx="5261457" cy="3981644"/>
          </a:xfrm>
          <a:prstGeom prst="rect">
            <a:avLst/>
          </a:prstGeom>
        </p:spPr>
      </p:pic>
      <p:sp>
        <p:nvSpPr>
          <p:cNvPr id="5" name="Google Shape;426;p2">
            <a:extLst>
              <a:ext uri="{FF2B5EF4-FFF2-40B4-BE49-F238E27FC236}">
                <a16:creationId xmlns:a16="http://schemas.microsoft.com/office/drawing/2014/main" id="{E99DD283-139A-427C-A182-53CD2E3CF5E8}"/>
              </a:ext>
            </a:extLst>
          </p:cNvPr>
          <p:cNvSpPr/>
          <p:nvPr/>
        </p:nvSpPr>
        <p:spPr>
          <a:xfrm rot="2456700">
            <a:off x="4507007" y="851892"/>
            <a:ext cx="685800" cy="171985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363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51542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80BF71-608C-41D6-B7C0-DF499E2D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379620"/>
            <a:ext cx="76200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do not have a plan, please create one now by clicking on the + sign….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E20BE-F8F2-4CE9-A073-CA5361238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45" y="1419646"/>
            <a:ext cx="5883909" cy="2915609"/>
          </a:xfrm>
          <a:prstGeom prst="rect">
            <a:avLst/>
          </a:prstGeom>
        </p:spPr>
      </p:pic>
      <p:sp>
        <p:nvSpPr>
          <p:cNvPr id="5" name="Google Shape;426;p2">
            <a:extLst>
              <a:ext uri="{FF2B5EF4-FFF2-40B4-BE49-F238E27FC236}">
                <a16:creationId xmlns:a16="http://schemas.microsoft.com/office/drawing/2014/main" id="{0D9CB90E-EDE5-4127-BF59-DF354D08DF99}"/>
              </a:ext>
            </a:extLst>
          </p:cNvPr>
          <p:cNvSpPr/>
          <p:nvPr/>
        </p:nvSpPr>
        <p:spPr>
          <a:xfrm rot="18405592">
            <a:off x="5426793" y="839331"/>
            <a:ext cx="685800" cy="153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363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02248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8D1487-6D6C-4D13-A091-DD91054C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6" y="313764"/>
            <a:ext cx="7620000" cy="85725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Once you click on the button to begin a new plan, you will come to this screen.  From the list below please select the World Language/American Sign Language Template</a:t>
            </a:r>
            <a:r>
              <a:rPr lang="en-US" dirty="0"/>
              <a:t>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B3102-A2C2-402E-88D7-FFE856090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61" y="1260661"/>
            <a:ext cx="6415490" cy="4758018"/>
          </a:xfrm>
          <a:prstGeom prst="rect">
            <a:avLst/>
          </a:prstGeom>
        </p:spPr>
      </p:pic>
      <p:sp>
        <p:nvSpPr>
          <p:cNvPr id="5" name="Google Shape;426;p2">
            <a:extLst>
              <a:ext uri="{FF2B5EF4-FFF2-40B4-BE49-F238E27FC236}">
                <a16:creationId xmlns:a16="http://schemas.microsoft.com/office/drawing/2014/main" id="{16AB7BCA-71A0-4DBE-AFB1-C5545B23F659}"/>
              </a:ext>
            </a:extLst>
          </p:cNvPr>
          <p:cNvSpPr/>
          <p:nvPr/>
        </p:nvSpPr>
        <p:spPr>
          <a:xfrm rot="2456700">
            <a:off x="4946278" y="1185336"/>
            <a:ext cx="685800" cy="171985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363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15406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"/>
          <p:cNvSpPr txBox="1">
            <a:spLocks noGrp="1"/>
          </p:cNvSpPr>
          <p:nvPr>
            <p:ph type="title"/>
          </p:nvPr>
        </p:nvSpPr>
        <p:spPr>
          <a:xfrm>
            <a:off x="400361" y="152759"/>
            <a:ext cx="7620000" cy="92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step to create a new plan is to Select the “Create a New Plan” button and click Continue</a:t>
            </a:r>
            <a:br>
              <a:rPr lang="en-US" dirty="0"/>
            </a:b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7306C-D6AC-4B12-8D4B-437D11C97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10" y="1081740"/>
            <a:ext cx="4807862" cy="3577416"/>
          </a:xfrm>
          <a:prstGeom prst="rect">
            <a:avLst/>
          </a:prstGeom>
        </p:spPr>
      </p:pic>
      <p:sp>
        <p:nvSpPr>
          <p:cNvPr id="16" name="Google Shape;482;p6">
            <a:extLst>
              <a:ext uri="{FF2B5EF4-FFF2-40B4-BE49-F238E27FC236}">
                <a16:creationId xmlns:a16="http://schemas.microsoft.com/office/drawing/2014/main" id="{3946128E-7922-4DB8-B6BF-93A6AD74DFAF}"/>
              </a:ext>
            </a:extLst>
          </p:cNvPr>
          <p:cNvSpPr/>
          <p:nvPr/>
        </p:nvSpPr>
        <p:spPr>
          <a:xfrm>
            <a:off x="2151530" y="3684495"/>
            <a:ext cx="1051230" cy="476240"/>
          </a:xfrm>
          <a:prstGeom prst="frame">
            <a:avLst>
              <a:gd name="adj1" fmla="val 14585"/>
            </a:avLst>
          </a:prstGeom>
          <a:solidFill>
            <a:schemeClr val="accent2"/>
          </a:solidFill>
          <a:ln w="25400" cap="flat" cmpd="sng">
            <a:solidFill>
              <a:srgbClr val="363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2F08C-B2BC-4B39-83E7-C1498000E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898" y="1157602"/>
            <a:ext cx="5552204" cy="3769804"/>
          </a:xfrm>
          <a:prstGeom prst="rect">
            <a:avLst/>
          </a:prstGeom>
        </p:spPr>
      </p:pic>
      <p:sp>
        <p:nvSpPr>
          <p:cNvPr id="490" name="Google Shape;490;p7"/>
          <p:cNvSpPr txBox="1">
            <a:spLocks noGrp="1"/>
          </p:cNvSpPr>
          <p:nvPr>
            <p:ph type="title"/>
          </p:nvPr>
        </p:nvSpPr>
        <p:spPr>
          <a:xfrm>
            <a:off x="537603" y="300352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</a:pPr>
            <a:r>
              <a:rPr lang="en-US" dirty="0"/>
              <a:t>ON the next page click on “Skip this step”…</a:t>
            </a:r>
            <a:endParaRPr dirty="0"/>
          </a:p>
        </p:txBody>
      </p:sp>
      <p:sp>
        <p:nvSpPr>
          <p:cNvPr id="8" name="Google Shape;493;p7">
            <a:extLst>
              <a:ext uri="{FF2B5EF4-FFF2-40B4-BE49-F238E27FC236}">
                <a16:creationId xmlns:a16="http://schemas.microsoft.com/office/drawing/2014/main" id="{F51FE036-0C03-41CD-ADBF-AAA17AAF6B50}"/>
              </a:ext>
            </a:extLst>
          </p:cNvPr>
          <p:cNvSpPr/>
          <p:nvPr/>
        </p:nvSpPr>
        <p:spPr>
          <a:xfrm>
            <a:off x="3863367" y="1730292"/>
            <a:ext cx="1095375" cy="569119"/>
          </a:xfrm>
          <a:prstGeom prst="frame">
            <a:avLst>
              <a:gd name="adj1" fmla="val 16082"/>
            </a:avLst>
          </a:prstGeom>
          <a:solidFill>
            <a:schemeClr val="accent2"/>
          </a:solidFill>
          <a:ln w="25400" cap="flat" cmpd="sng">
            <a:solidFill>
              <a:srgbClr val="363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26;p2">
            <a:extLst>
              <a:ext uri="{FF2B5EF4-FFF2-40B4-BE49-F238E27FC236}">
                <a16:creationId xmlns:a16="http://schemas.microsoft.com/office/drawing/2014/main" id="{D947E6E2-33F4-43BE-84BE-F398B83E6E08}"/>
              </a:ext>
            </a:extLst>
          </p:cNvPr>
          <p:cNvSpPr/>
          <p:nvPr/>
        </p:nvSpPr>
        <p:spPr>
          <a:xfrm rot="3360185">
            <a:off x="5143904" y="820634"/>
            <a:ext cx="685800" cy="116721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363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4FA7DC-CA9D-4B76-A113-F060495E6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471" y="1650206"/>
            <a:ext cx="5879057" cy="3393281"/>
          </a:xfrm>
          <a:prstGeom prst="rect">
            <a:avLst/>
          </a:prstGeom>
        </p:spPr>
      </p:pic>
      <p:sp>
        <p:nvSpPr>
          <p:cNvPr id="500" name="Google Shape;500;p8"/>
          <p:cNvSpPr txBox="1">
            <a:spLocks noGrp="1"/>
          </p:cNvSpPr>
          <p:nvPr>
            <p:ph type="title"/>
          </p:nvPr>
        </p:nvSpPr>
        <p:spPr>
          <a:xfrm>
            <a:off x="497541" y="188436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600"/>
              <a:buFont typeface="Open Sans"/>
              <a:buNone/>
            </a:pPr>
            <a:r>
              <a:rPr lang="en-US" dirty="0"/>
              <a:t>You are now ready to add new courses to your plan…</a:t>
            </a:r>
            <a:endParaRPr dirty="0"/>
          </a:p>
        </p:txBody>
      </p:sp>
      <p:sp>
        <p:nvSpPr>
          <p:cNvPr id="501" name="Google Shape;501;p8"/>
          <p:cNvSpPr txBox="1"/>
          <p:nvPr/>
        </p:nvSpPr>
        <p:spPr>
          <a:xfrm>
            <a:off x="104775" y="1045686"/>
            <a:ext cx="782478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can add or edit courses by clicking on the “edit courses” button next to each subject area.</a:t>
            </a:r>
            <a:b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8"/>
          <p:cNvSpPr/>
          <p:nvPr/>
        </p:nvSpPr>
        <p:spPr>
          <a:xfrm>
            <a:off x="2121693" y="4822031"/>
            <a:ext cx="764381" cy="221456"/>
          </a:xfrm>
          <a:prstGeom prst="frame">
            <a:avLst>
              <a:gd name="adj1" fmla="val 12500"/>
            </a:avLst>
          </a:prstGeom>
          <a:solidFill>
            <a:schemeClr val="accent2"/>
          </a:solidFill>
          <a:ln w="25400" cap="flat" cmpd="sng">
            <a:solidFill>
              <a:srgbClr val="363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26;p2">
            <a:extLst>
              <a:ext uri="{FF2B5EF4-FFF2-40B4-BE49-F238E27FC236}">
                <a16:creationId xmlns:a16="http://schemas.microsoft.com/office/drawing/2014/main" id="{9A1D1721-DA3A-4FF7-A9E2-5FC389F0266E}"/>
              </a:ext>
            </a:extLst>
          </p:cNvPr>
          <p:cNvSpPr/>
          <p:nvPr/>
        </p:nvSpPr>
        <p:spPr>
          <a:xfrm rot="19228212">
            <a:off x="1128585" y="3302051"/>
            <a:ext cx="685800" cy="171985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363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45980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Custom 9">
      <a:dk1>
        <a:srgbClr val="0B0B0B"/>
      </a:dk1>
      <a:lt1>
        <a:srgbClr val="FFFFFF"/>
      </a:lt1>
      <a:dk2>
        <a:srgbClr val="434343"/>
      </a:dk2>
      <a:lt2>
        <a:srgbClr val="FFFFFF"/>
      </a:lt2>
      <a:accent1>
        <a:srgbClr val="4B44C5"/>
      </a:accent1>
      <a:accent2>
        <a:srgbClr val="D20061"/>
      </a:accent2>
      <a:accent3>
        <a:srgbClr val="1E787A"/>
      </a:accent3>
      <a:accent4>
        <a:srgbClr val="6CCBCB"/>
      </a:accent4>
      <a:accent5>
        <a:srgbClr val="BCDAB8"/>
      </a:accent5>
      <a:accent6>
        <a:srgbClr val="A5ADB6"/>
      </a:accent6>
      <a:hlink>
        <a:srgbClr val="0070C0"/>
      </a:hlink>
      <a:folHlink>
        <a:srgbClr val="16B0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337</Words>
  <Application>Microsoft Office PowerPoint</Application>
  <PresentationFormat>On-screen Show (16:9)</PresentationFormat>
  <Paragraphs>38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Open Sans</vt:lpstr>
      <vt:lpstr>Arial</vt:lpstr>
      <vt:lpstr>Open Sans Light</vt:lpstr>
      <vt:lpstr>Rockwell</vt:lpstr>
      <vt:lpstr>Courier New</vt:lpstr>
      <vt:lpstr>Poppins</vt:lpstr>
      <vt:lpstr>Libre Franklin Medium</vt:lpstr>
      <vt:lpstr>Open Sans SemiBold</vt:lpstr>
      <vt:lpstr>Office Theme</vt:lpstr>
      <vt:lpstr>PowerPoint Presentation</vt:lpstr>
      <vt:lpstr>New Course Planner Tools</vt:lpstr>
      <vt:lpstr>New Course Planner Tools</vt:lpstr>
      <vt:lpstr>If you have already created a plan, click on that plan to continue…..</vt:lpstr>
      <vt:lpstr>If you do not have a plan, please create one now by clicking on the + sign…. </vt:lpstr>
      <vt:lpstr>Once you click on the button to begin a new plan, you will come to this screen.  From the list below please select the World Language/American Sign Language Template….</vt:lpstr>
      <vt:lpstr> The 2nd step to create a new plan is to Select the “Create a New Plan” button and click Continue </vt:lpstr>
      <vt:lpstr>ON the next page click on “Skip this step”…</vt:lpstr>
      <vt:lpstr>You are now ready to add new courses to your plan…</vt:lpstr>
      <vt:lpstr>New Course Planner Tools</vt:lpstr>
      <vt:lpstr>New Course Planner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Anderson, Evan E</cp:lastModifiedBy>
  <cp:revision>7</cp:revision>
  <dcterms:created xsi:type="dcterms:W3CDTF">2013-04-14T18:18:29Z</dcterms:created>
  <dcterms:modified xsi:type="dcterms:W3CDTF">2020-03-06T16:33:22Z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0x010100B4265B093F50E341BC11C6295240E9EB</vt:lpwstr>
  </property>
  <property fmtid="{D5CDD505-2E9C-101B-9397-08002B2CF9AE}" pid="3" name="_dlc_DocIdItemGuid">
    <vt:lpwstr>8c670b95-ace5-4397-b3f2-dfd2c505db78</vt:lpwstr>
  </property>
</Properties>
</file>